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4"/>
  </p:notesMasterIdLst>
  <p:sldIdLst>
    <p:sldId id="11089845" r:id="rId2"/>
    <p:sldId id="508" r:id="rId3"/>
    <p:sldId id="11089861" r:id="rId4"/>
    <p:sldId id="11089841" r:id="rId5"/>
    <p:sldId id="382" r:id="rId6"/>
    <p:sldId id="11089839" r:id="rId7"/>
    <p:sldId id="11089838" r:id="rId8"/>
    <p:sldId id="11089837" r:id="rId9"/>
    <p:sldId id="11089836" r:id="rId10"/>
    <p:sldId id="11089835" r:id="rId11"/>
    <p:sldId id="437" r:id="rId12"/>
    <p:sldId id="11089862" r:id="rId13"/>
  </p:sldIdLst>
  <p:sldSz cx="12192000" cy="6858000"/>
  <p:notesSz cx="6858000" cy="9144000"/>
  <p:custDataLst>
    <p:tags r:id="rId15"/>
  </p:custData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362" userDrawn="1">
          <p15:clr>
            <a:srgbClr val="A4A3A4"/>
          </p15:clr>
        </p15:guide>
        <p15:guide id="2" pos="3840" userDrawn="1">
          <p15:clr>
            <a:srgbClr val="A4A3A4"/>
          </p15:clr>
        </p15:guide>
        <p15:guide id="3" pos="320" userDrawn="1">
          <p15:clr>
            <a:srgbClr val="A4A3A4"/>
          </p15:clr>
        </p15:guide>
        <p15:guide id="4" pos="7343" userDrawn="1">
          <p15:clr>
            <a:srgbClr val="A4A3A4"/>
          </p15:clr>
        </p15:guide>
        <p15:guide id="6" orient="horz" pos="576" userDrawn="1">
          <p15:clr>
            <a:srgbClr val="A4A3A4"/>
          </p15:clr>
        </p15:guide>
        <p15:guide id="7" orient="horz" pos="4088" userDrawn="1">
          <p15:clr>
            <a:srgbClr val="A4A3A4"/>
          </p15:clr>
        </p15:guide>
        <p15:guide id="8" orient="horz" pos="399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7197ED"/>
    <a:srgbClr val="8190A7"/>
    <a:srgbClr val="033F95"/>
    <a:srgbClr val="1A34A7"/>
    <a:srgbClr val="235FF4"/>
    <a:srgbClr val="92D050"/>
    <a:srgbClr val="1869A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060" autoAdjust="0"/>
    <p:restoredTop sz="94660"/>
  </p:normalViewPr>
  <p:slideViewPr>
    <p:cSldViewPr snapToGrid="0" showGuides="1">
      <p:cViewPr varScale="1">
        <p:scale>
          <a:sx n="76" d="100"/>
          <a:sy n="76" d="100"/>
        </p:scale>
        <p:origin x="966" y="90"/>
      </p:cViewPr>
      <p:guideLst>
        <p:guide orient="horz" pos="2362"/>
        <p:guide pos="3840"/>
        <p:guide pos="320"/>
        <p:guide pos="7343"/>
        <p:guide orient="horz" pos="576"/>
        <p:guide orient="horz" pos="4088"/>
        <p:guide orient="horz" pos="399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217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gs" Target="tags/tag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AA2523D-6971-4A91-B76A-A2AEFCDF704A}" type="datetimeFigureOut">
              <a:rPr lang="zh-CN" altLang="en-US" smtClean="0"/>
              <a:t>2023-3-13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3DB560-47B1-4E68-AF1B-97D5F89923E8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fld id="{2D2AD5D4-0F88-4EE1-97A8-9C8484F3BDB4}" type="slidenum">
              <a:rPr kumimoji="0" lang="zh-CN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rPr>
              <a:t>3</a:t>
            </a:fld>
            <a:endParaRPr kumimoji="0" lang="zh-CN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9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10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11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A3DB560-47B1-4E68-AF1B-97D5F89923E8}" type="slidenum">
              <a:rPr lang="zh-CN" altLang="en-US" smtClean="0"/>
              <a:t>12</a:t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microsoft.com/office/2007/relationships/hdphoto" Target="../media/hdphoto1.wdp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8.png"/><Relationship Id="rId2" Type="http://schemas.openxmlformats.org/officeDocument/2006/relationships/image" Target="../media/image11.jpeg"/><Relationship Id="rId1" Type="http://schemas.openxmlformats.org/officeDocument/2006/relationships/slideMaster" Target="../slideMasters/slideMaster1.xml"/><Relationship Id="rId6" Type="http://schemas.microsoft.com/office/2007/relationships/hdphoto" Target="../media/hdphoto2.wdp"/><Relationship Id="rId5" Type="http://schemas.openxmlformats.org/officeDocument/2006/relationships/image" Target="../media/image12.png"/><Relationship Id="rId4" Type="http://schemas.microsoft.com/office/2007/relationships/hdphoto" Target="../media/hdphoto1.wdp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14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封面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矩形 7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gradFill>
            <a:gsLst>
              <a:gs pos="63000">
                <a:srgbClr val="235FF4">
                  <a:alpha val="70000"/>
                </a:srgbClr>
              </a:gs>
              <a:gs pos="34000">
                <a:srgbClr val="235FF4"/>
              </a:gs>
              <a:gs pos="100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9" name="图片 8" descr="夜晚的城市建筑&#10;&#10;描述已自动生成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-116109"/>
            <a:ext cx="13106400" cy="7090218"/>
          </a:xfrm>
          <a:prstGeom prst="rect">
            <a:avLst/>
          </a:prstGeom>
        </p:spPr>
      </p:pic>
      <p:pic>
        <p:nvPicPr>
          <p:cNvPr id="15" name="图片 14" descr="LOGO.jpg"/>
          <p:cNvPicPr>
            <a:picLocks noChangeArrowheads="1"/>
          </p:cNvPicPr>
          <p:nvPr userDrawn="1"/>
        </p:nvPicPr>
        <p:blipFill>
          <a:blip r:embed="rId3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710170" y="889000"/>
            <a:ext cx="771660" cy="771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图片 15" descr="天空中有许多云&#10;&#10;中度可信度描述已自动生成"/>
          <p:cNvPicPr>
            <a:picLocks noChangeAspect="1"/>
          </p:cNvPicPr>
          <p:nvPr userDrawn="1"/>
        </p:nvPicPr>
        <p:blipFill>
          <a:blip r:embed="rId4" cstate="email">
            <a:alphaModFix amt="5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2527649" y="2450308"/>
            <a:ext cx="4188181" cy="2702204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目录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图片 9" descr="建筑与房屋的城市空拍图&#10;&#10;描述已自动生成"/>
          <p:cNvPicPr>
            <a:picLocks noChangeAspect="1"/>
          </p:cNvPicPr>
          <p:nvPr userDrawn="1"/>
        </p:nvPicPr>
        <p:blipFill rotWithShape="1">
          <a:blip r:embed="rId2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-1" y="-38262"/>
            <a:ext cx="12192811" cy="7030007"/>
          </a:xfrm>
          <a:prstGeom prst="rect">
            <a:avLst/>
          </a:prstGeom>
        </p:spPr>
      </p:pic>
      <p:pic>
        <p:nvPicPr>
          <p:cNvPr id="11" name="图片 10" descr="图片包含 鸟, 线, 刀, 群&#10;&#10;描述已自动生成"/>
          <p:cNvPicPr>
            <a:picLocks noChangeAspect="1"/>
          </p:cNvPicPr>
          <p:nvPr userDrawn="1"/>
        </p:nvPicPr>
        <p:blipFill>
          <a:blip r:embed="rId3" cstate="email">
            <a:alphaModFix amt="14000"/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-10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t="5326" r="5326"/>
          <a:stretch>
            <a:fillRect/>
          </a:stretch>
        </p:blipFill>
        <p:spPr>
          <a:xfrm>
            <a:off x="3324033" y="-222911"/>
            <a:ext cx="8940297" cy="6858000"/>
          </a:xfrm>
          <a:custGeom>
            <a:avLst/>
            <a:gdLst>
              <a:gd name="connsiteX0" fmla="*/ 7524750 w 7524750"/>
              <a:gd name="connsiteY0" fmla="*/ 0 h 5772150"/>
              <a:gd name="connsiteX1" fmla="*/ 0 w 7524750"/>
              <a:gd name="connsiteY1" fmla="*/ 0 h 5772150"/>
              <a:gd name="connsiteX2" fmla="*/ 0 w 7524750"/>
              <a:gd name="connsiteY2" fmla="*/ 5772150 h 5772150"/>
              <a:gd name="connsiteX3" fmla="*/ 7524750 w 7524750"/>
              <a:gd name="connsiteY3" fmla="*/ 5772150 h 57721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7524750" h="5772150">
                <a:moveTo>
                  <a:pt x="7524750" y="0"/>
                </a:moveTo>
                <a:lnTo>
                  <a:pt x="0" y="0"/>
                </a:lnTo>
                <a:lnTo>
                  <a:pt x="0" y="5772150"/>
                </a:lnTo>
                <a:lnTo>
                  <a:pt x="7524750" y="5772150"/>
                </a:lnTo>
                <a:close/>
              </a:path>
            </a:pathLst>
          </a:custGeom>
        </p:spPr>
      </p:pic>
      <p:sp>
        <p:nvSpPr>
          <p:cNvPr id="12" name="矩形 11"/>
          <p:cNvSpPr/>
          <p:nvPr userDrawn="1"/>
        </p:nvSpPr>
        <p:spPr>
          <a:xfrm>
            <a:off x="0" y="-38262"/>
            <a:ext cx="12192000" cy="6968861"/>
          </a:xfrm>
          <a:prstGeom prst="rect">
            <a:avLst/>
          </a:prstGeom>
          <a:gradFill>
            <a:gsLst>
              <a:gs pos="83000">
                <a:srgbClr val="1A34A7">
                  <a:alpha val="77000"/>
                </a:srgbClr>
              </a:gs>
              <a:gs pos="0">
                <a:srgbClr val="235FF4">
                  <a:alpha val="55000"/>
                </a:srgb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4" name="文本框 13"/>
          <p:cNvSpPr txBox="1"/>
          <p:nvPr/>
        </p:nvSpPr>
        <p:spPr>
          <a:xfrm>
            <a:off x="723900" y="913765"/>
            <a:ext cx="1403350" cy="2104390"/>
          </a:xfrm>
          <a:prstGeom prst="rect">
            <a:avLst/>
          </a:prstGeom>
          <a:noFill/>
        </p:spPr>
        <p:txBody>
          <a:bodyPr vert="eaVert" wrap="square" rtlCol="0" anchor="ctr" anchorCtr="1">
            <a:spAutoFit/>
          </a:bodyPr>
          <a:lstStyle/>
          <a:p>
            <a:pPr marL="0" marR="0" lvl="0" indent="0" algn="dist" defTabSz="9144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6600" b="1" i="0" u="none" strike="noStrike" kern="1200" cap="none" spc="30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思源黑体 CN Medium" panose="020B0600000000000000" charset="-122"/>
                <a:ea typeface="思源黑体 CN Medium" panose="020B0600000000000000" charset="-122"/>
                <a:cs typeface="+mn-cs"/>
                <a:sym typeface="思源黑体 CN Bold" panose="020B0800000000000000" pitchFamily="34" charset="-122"/>
              </a:rPr>
              <a:t>目录</a:t>
            </a:r>
            <a:endParaRPr kumimoji="0" lang="zh-CN" altLang="en-US" sz="13800" b="1" i="0" u="none" strike="noStrike" kern="1200" cap="none" spc="30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思源黑体 CN Medium" panose="020B0600000000000000" charset="-122"/>
              <a:ea typeface="思源黑体 CN Medium" panose="020B0600000000000000" charset="-122"/>
              <a:cs typeface="+mn-cs"/>
              <a:sym typeface="思源黑体 CN Bold" panose="020B0800000000000000" pitchFamily="34" charset="-122"/>
            </a:endParaRPr>
          </a:p>
        </p:txBody>
      </p:sp>
      <p:grpSp>
        <p:nvGrpSpPr>
          <p:cNvPr id="16" name="组合 15"/>
          <p:cNvGrpSpPr/>
          <p:nvPr userDrawn="1"/>
        </p:nvGrpSpPr>
        <p:grpSpPr>
          <a:xfrm>
            <a:off x="301311" y="5678519"/>
            <a:ext cx="12306300" cy="1497875"/>
            <a:chOff x="301311" y="5678519"/>
            <a:chExt cx="12306300" cy="1497875"/>
          </a:xfrm>
        </p:grpSpPr>
        <p:sp>
          <p:nvSpPr>
            <p:cNvPr id="17" name="矩形: 单圆角 16"/>
            <p:cNvSpPr/>
            <p:nvPr/>
          </p:nvSpPr>
          <p:spPr>
            <a:xfrm flipH="1">
              <a:off x="301311" y="5678519"/>
              <a:ext cx="12306300" cy="1487516"/>
            </a:xfrm>
            <a:prstGeom prst="round1Rect">
              <a:avLst>
                <a:gd name="adj" fmla="val 42941"/>
              </a:avLst>
            </a:prstGeom>
            <a:solidFill>
              <a:srgbClr val="235FF4">
                <a:alpha val="55000"/>
              </a:srgbClr>
            </a:solidFill>
            <a:ln>
              <a:noFill/>
            </a:ln>
            <a:effectLst>
              <a:outerShdw blurRad="254000" dist="241300" dir="16200000" rotWithShape="0">
                <a:prstClr val="black">
                  <a:alpha val="15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30616E">
                    <a:lumMod val="60000"/>
                    <a:lumOff val="40000"/>
                  </a:srgbClr>
                </a:solidFill>
                <a:effectLst/>
                <a:uLnTx/>
                <a:uFillTx/>
                <a:latin typeface="OPPOSans R"/>
                <a:ea typeface="OPPOSans R"/>
                <a:cs typeface="+mn-cs"/>
              </a:endParaRPr>
            </a:p>
          </p:txBody>
        </p:sp>
        <p:sp>
          <p:nvSpPr>
            <p:cNvPr id="18" name="矩形: 单圆角 17"/>
            <p:cNvSpPr/>
            <p:nvPr/>
          </p:nvSpPr>
          <p:spPr>
            <a:xfrm flipH="1">
              <a:off x="415612" y="5810099"/>
              <a:ext cx="12191999" cy="1366295"/>
            </a:xfrm>
            <a:prstGeom prst="round1Rect">
              <a:avLst>
                <a:gd name="adj" fmla="val 38710"/>
              </a:avLst>
            </a:prstGeom>
            <a:solidFill>
              <a:srgbClr val="92D05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OPPOSans R"/>
                <a:ea typeface="OPPOSans R"/>
                <a:cs typeface="+mn-cs"/>
              </a:endParaRPr>
            </a:p>
          </p:txBody>
        </p:sp>
      </p:grpSp>
      <p:grpSp>
        <p:nvGrpSpPr>
          <p:cNvPr id="19" name="组合 18"/>
          <p:cNvGrpSpPr/>
          <p:nvPr userDrawn="1"/>
        </p:nvGrpSpPr>
        <p:grpSpPr>
          <a:xfrm>
            <a:off x="874313" y="6008590"/>
            <a:ext cx="6798409" cy="655822"/>
            <a:chOff x="1335640" y="6110981"/>
            <a:chExt cx="6798409" cy="655822"/>
          </a:xfrm>
        </p:grpSpPr>
        <p:pic>
          <p:nvPicPr>
            <p:cNvPr id="20" name="图片 19" descr="LOGO.jpg"/>
            <p:cNvPicPr>
              <a:picLocks noChangeArrowheads="1"/>
            </p:cNvPicPr>
            <p:nvPr/>
          </p:nvPicPr>
          <p:blipFill>
            <a:blip r:embed="rId5" cstate="email">
              <a:duotone>
                <a:schemeClr val="accent1">
                  <a:shade val="45000"/>
                  <a:satMod val="135000"/>
                </a:schemeClr>
                <a:prstClr val="white"/>
              </a:duotone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335640" y="6110981"/>
              <a:ext cx="655822" cy="65582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1" name="文本框 20"/>
            <p:cNvSpPr txBox="1"/>
            <p:nvPr/>
          </p:nvSpPr>
          <p:spPr>
            <a:xfrm>
              <a:off x="2052721" y="6245478"/>
              <a:ext cx="2134096" cy="38392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dist">
                <a:lnSpc>
                  <a:spcPct val="100000"/>
                </a:lnSpc>
              </a:pPr>
              <a:r>
                <a:rPr lang="zh-CN" altLang="en-US" sz="1800" dirty="0"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微软雅黑" panose="020B0503020204020204" pitchFamily="34" charset="-122"/>
                  <a:ea typeface="微软雅黑" panose="020B0503020204020204" pitchFamily="34" charset="-122"/>
                  <a:sym typeface="微软雅黑" panose="020B0503020204020204" pitchFamily="34" charset="-122"/>
                </a:rPr>
                <a:t>深圳市律师协会</a:t>
              </a:r>
              <a:endParaRPr lang="en-US" altLang="zh-CN" sz="1800" dirty="0">
                <a:solidFill>
                  <a:srgbClr val="FFFF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  <a:sym typeface="微软雅黑" panose="020B0503020204020204" pitchFamily="34" charset="-122"/>
              </a:endParaRPr>
            </a:p>
          </p:txBody>
        </p:sp>
        <p:sp>
          <p:nvSpPr>
            <p:cNvPr id="22" name="文本框 21"/>
            <p:cNvSpPr txBox="1"/>
            <p:nvPr/>
          </p:nvSpPr>
          <p:spPr>
            <a:xfrm>
              <a:off x="4078020" y="6303166"/>
              <a:ext cx="4056029" cy="30777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>
                <a:lnSpc>
                  <a:spcPct val="100000"/>
                </a:lnSpc>
              </a:pPr>
              <a:r>
                <a:rPr lang="en-US" altLang="zh-CN" sz="1400" dirty="0"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Arial" panose="020B0604020202020204" pitchFamily="34" charset="0"/>
                  <a:ea typeface="演示斜黑体" panose="00000A08000000000000" pitchFamily="50" charset="-122"/>
                  <a:cs typeface="Arial" panose="020B0604020202020204" pitchFamily="34" charset="0"/>
                  <a:sym typeface="Arial" panose="020B0604020202020204" pitchFamily="34" charset="0"/>
                </a:rPr>
                <a:t>Shenzhen Lawyers Association</a:t>
              </a:r>
            </a:p>
          </p:txBody>
        </p:sp>
      </p:grpSp>
      <p:sp>
        <p:nvSpPr>
          <p:cNvPr id="23" name="文本框 22"/>
          <p:cNvSpPr txBox="1"/>
          <p:nvPr userDrawn="1"/>
        </p:nvSpPr>
        <p:spPr>
          <a:xfrm>
            <a:off x="9809962" y="6200705"/>
            <a:ext cx="1885519" cy="271593"/>
          </a:xfrm>
          <a:custGeom>
            <a:avLst/>
            <a:gdLst/>
            <a:ahLst/>
            <a:cxnLst/>
            <a:rect l="l" t="t" r="r" b="b"/>
            <a:pathLst>
              <a:path w="1885519" h="271593">
                <a:moveTo>
                  <a:pt x="355588" y="252336"/>
                </a:moveTo>
                <a:cubicBezTo>
                  <a:pt x="357532" y="253975"/>
                  <a:pt x="359819" y="254737"/>
                  <a:pt x="362449" y="254622"/>
                </a:cubicBezTo>
                <a:cubicBezTo>
                  <a:pt x="365079" y="254508"/>
                  <a:pt x="367366" y="253746"/>
                  <a:pt x="369310" y="252336"/>
                </a:cubicBezTo>
                <a:close/>
                <a:moveTo>
                  <a:pt x="1390181" y="246850"/>
                </a:moveTo>
                <a:cubicBezTo>
                  <a:pt x="1389838" y="246806"/>
                  <a:pt x="1389457" y="246818"/>
                  <a:pt x="1389038" y="246888"/>
                </a:cubicBezTo>
                <a:cubicBezTo>
                  <a:pt x="1388619" y="246958"/>
                  <a:pt x="1388390" y="247352"/>
                  <a:pt x="1388352" y="248069"/>
                </a:cubicBezTo>
                <a:cubicBezTo>
                  <a:pt x="1390048" y="249453"/>
                  <a:pt x="1391762" y="250114"/>
                  <a:pt x="1393496" y="250050"/>
                </a:cubicBezTo>
                <a:cubicBezTo>
                  <a:pt x="1395229" y="249987"/>
                  <a:pt x="1396867" y="249123"/>
                  <a:pt x="1398410" y="247460"/>
                </a:cubicBezTo>
                <a:cubicBezTo>
                  <a:pt x="1397058" y="247472"/>
                  <a:pt x="1395724" y="247447"/>
                  <a:pt x="1394410" y="247383"/>
                </a:cubicBezTo>
                <a:cubicBezTo>
                  <a:pt x="1393096" y="247320"/>
                  <a:pt x="1391686" y="247142"/>
                  <a:pt x="1390181" y="246850"/>
                </a:cubicBezTo>
                <a:close/>
                <a:moveTo>
                  <a:pt x="71083" y="238925"/>
                </a:moveTo>
                <a:cubicBezTo>
                  <a:pt x="69006" y="239624"/>
                  <a:pt x="67063" y="240284"/>
                  <a:pt x="65253" y="240906"/>
                </a:cubicBezTo>
                <a:cubicBezTo>
                  <a:pt x="63444" y="241529"/>
                  <a:pt x="61424" y="241579"/>
                  <a:pt x="59195" y="241059"/>
                </a:cubicBezTo>
                <a:cubicBezTo>
                  <a:pt x="58897" y="240621"/>
                  <a:pt x="58580" y="240354"/>
                  <a:pt x="58243" y="240259"/>
                </a:cubicBezTo>
                <a:cubicBezTo>
                  <a:pt x="57906" y="240163"/>
                  <a:pt x="57513" y="240125"/>
                  <a:pt x="57062" y="240144"/>
                </a:cubicBezTo>
                <a:cubicBezTo>
                  <a:pt x="56440" y="240182"/>
                  <a:pt x="55855" y="240335"/>
                  <a:pt x="55309" y="240602"/>
                </a:cubicBezTo>
                <a:cubicBezTo>
                  <a:pt x="54763" y="240868"/>
                  <a:pt x="54331" y="241021"/>
                  <a:pt x="54014" y="241059"/>
                </a:cubicBezTo>
                <a:lnTo>
                  <a:pt x="54014" y="241668"/>
                </a:lnTo>
                <a:lnTo>
                  <a:pt x="57671" y="243497"/>
                </a:lnTo>
                <a:cubicBezTo>
                  <a:pt x="58891" y="244412"/>
                  <a:pt x="60110" y="244412"/>
                  <a:pt x="61329" y="243497"/>
                </a:cubicBezTo>
                <a:lnTo>
                  <a:pt x="70168" y="240144"/>
                </a:lnTo>
                <a:lnTo>
                  <a:pt x="71997" y="238925"/>
                </a:lnTo>
                <a:close/>
                <a:moveTo>
                  <a:pt x="148502" y="229782"/>
                </a:moveTo>
                <a:cubicBezTo>
                  <a:pt x="147880" y="229756"/>
                  <a:pt x="147219" y="229808"/>
                  <a:pt x="146521" y="229938"/>
                </a:cubicBezTo>
                <a:cubicBezTo>
                  <a:pt x="145822" y="230069"/>
                  <a:pt x="145162" y="230434"/>
                  <a:pt x="144539" y="231034"/>
                </a:cubicBezTo>
                <a:cubicBezTo>
                  <a:pt x="145886" y="231972"/>
                  <a:pt x="147689" y="232497"/>
                  <a:pt x="149950" y="232611"/>
                </a:cubicBezTo>
                <a:cubicBezTo>
                  <a:pt x="152210" y="232724"/>
                  <a:pt x="154166" y="232198"/>
                  <a:pt x="155817" y="231034"/>
                </a:cubicBezTo>
                <a:lnTo>
                  <a:pt x="154903" y="231034"/>
                </a:lnTo>
                <a:cubicBezTo>
                  <a:pt x="153969" y="230586"/>
                  <a:pt x="152941" y="230297"/>
                  <a:pt x="151817" y="230166"/>
                </a:cubicBezTo>
                <a:cubicBezTo>
                  <a:pt x="150693" y="230036"/>
                  <a:pt x="149588" y="229908"/>
                  <a:pt x="148502" y="229782"/>
                </a:cubicBezTo>
                <a:close/>
                <a:moveTo>
                  <a:pt x="1681109" y="222466"/>
                </a:moveTo>
                <a:lnTo>
                  <a:pt x="1679889" y="223380"/>
                </a:lnTo>
                <a:lnTo>
                  <a:pt x="1680194" y="224295"/>
                </a:lnTo>
                <a:cubicBezTo>
                  <a:pt x="1680493" y="224263"/>
                  <a:pt x="1680734" y="224098"/>
                  <a:pt x="1680918" y="223800"/>
                </a:cubicBezTo>
                <a:cubicBezTo>
                  <a:pt x="1681103" y="223501"/>
                  <a:pt x="1681268" y="223260"/>
                  <a:pt x="1681414" y="223076"/>
                </a:cubicBezTo>
                <a:close/>
                <a:moveTo>
                  <a:pt x="1590892" y="217589"/>
                </a:moveTo>
                <a:lnTo>
                  <a:pt x="1590892" y="217894"/>
                </a:lnTo>
                <a:lnTo>
                  <a:pt x="1592720" y="217894"/>
                </a:lnTo>
                <a:lnTo>
                  <a:pt x="1592720" y="217589"/>
                </a:lnTo>
                <a:close/>
                <a:moveTo>
                  <a:pt x="1773124" y="215760"/>
                </a:moveTo>
                <a:cubicBezTo>
                  <a:pt x="1772502" y="215773"/>
                  <a:pt x="1771841" y="215824"/>
                  <a:pt x="1771143" y="215913"/>
                </a:cubicBezTo>
                <a:cubicBezTo>
                  <a:pt x="1770445" y="216002"/>
                  <a:pt x="1769785" y="216052"/>
                  <a:pt x="1769163" y="216065"/>
                </a:cubicBezTo>
                <a:lnTo>
                  <a:pt x="1769163" y="216370"/>
                </a:lnTo>
                <a:cubicBezTo>
                  <a:pt x="1769632" y="217126"/>
                  <a:pt x="1770216" y="217672"/>
                  <a:pt x="1770914" y="218008"/>
                </a:cubicBezTo>
                <a:cubicBezTo>
                  <a:pt x="1771613" y="218345"/>
                  <a:pt x="1772349" y="218510"/>
                  <a:pt x="1773124" y="218504"/>
                </a:cubicBezTo>
                <a:cubicBezTo>
                  <a:pt x="1774820" y="218707"/>
                  <a:pt x="1776534" y="218681"/>
                  <a:pt x="1778268" y="218427"/>
                </a:cubicBezTo>
                <a:cubicBezTo>
                  <a:pt x="1780001" y="218173"/>
                  <a:pt x="1781639" y="217386"/>
                  <a:pt x="1783182" y="216065"/>
                </a:cubicBezTo>
                <a:lnTo>
                  <a:pt x="1781658" y="216065"/>
                </a:lnTo>
                <a:cubicBezTo>
                  <a:pt x="1780903" y="216078"/>
                  <a:pt x="1780128" y="216129"/>
                  <a:pt x="1779334" y="216218"/>
                </a:cubicBezTo>
                <a:cubicBezTo>
                  <a:pt x="1778540" y="216306"/>
                  <a:pt x="1777690" y="216357"/>
                  <a:pt x="1776782" y="216370"/>
                </a:cubicBezTo>
                <a:cubicBezTo>
                  <a:pt x="1776172" y="216345"/>
                  <a:pt x="1775562" y="216243"/>
                  <a:pt x="1774953" y="216065"/>
                </a:cubicBezTo>
                <a:cubicBezTo>
                  <a:pt x="1774343" y="215887"/>
                  <a:pt x="1773734" y="215786"/>
                  <a:pt x="1773124" y="215760"/>
                </a:cubicBezTo>
                <a:close/>
                <a:moveTo>
                  <a:pt x="231397" y="209390"/>
                </a:moveTo>
                <a:cubicBezTo>
                  <a:pt x="231548" y="209963"/>
                  <a:pt x="231774" y="210420"/>
                  <a:pt x="232076" y="210764"/>
                </a:cubicBezTo>
                <a:cubicBezTo>
                  <a:pt x="232378" y="211107"/>
                  <a:pt x="232756" y="211565"/>
                  <a:pt x="233209" y="212137"/>
                </a:cubicBezTo>
                <a:cubicBezTo>
                  <a:pt x="233379" y="210955"/>
                  <a:pt x="233341" y="210192"/>
                  <a:pt x="233096" y="209848"/>
                </a:cubicBezTo>
                <a:cubicBezTo>
                  <a:pt x="232850" y="209505"/>
                  <a:pt x="232284" y="209352"/>
                  <a:pt x="231397" y="209390"/>
                </a:cubicBezTo>
                <a:close/>
                <a:moveTo>
                  <a:pt x="450100" y="200851"/>
                </a:moveTo>
                <a:cubicBezTo>
                  <a:pt x="451064" y="201156"/>
                  <a:pt x="452484" y="201461"/>
                  <a:pt x="454360" y="201766"/>
                </a:cubicBezTo>
                <a:cubicBezTo>
                  <a:pt x="458848" y="203526"/>
                  <a:pt x="463414" y="205343"/>
                  <a:pt x="468057" y="207217"/>
                </a:cubicBezTo>
                <a:cubicBezTo>
                  <a:pt x="472701" y="209091"/>
                  <a:pt x="476968" y="211441"/>
                  <a:pt x="480857" y="214268"/>
                </a:cubicBezTo>
                <a:cubicBezTo>
                  <a:pt x="484042" y="216606"/>
                  <a:pt x="487131" y="219020"/>
                  <a:pt x="490125" y="221510"/>
                </a:cubicBezTo>
                <a:cubicBezTo>
                  <a:pt x="493118" y="224000"/>
                  <a:pt x="496131" y="226262"/>
                  <a:pt x="499163" y="228295"/>
                </a:cubicBezTo>
                <a:cubicBezTo>
                  <a:pt x="502463" y="230891"/>
                  <a:pt x="505093" y="233830"/>
                  <a:pt x="507055" y="237111"/>
                </a:cubicBezTo>
                <a:cubicBezTo>
                  <a:pt x="509017" y="240392"/>
                  <a:pt x="510650" y="243943"/>
                  <a:pt x="511955" y="247764"/>
                </a:cubicBezTo>
                <a:cubicBezTo>
                  <a:pt x="512224" y="248228"/>
                  <a:pt x="512287" y="248749"/>
                  <a:pt x="512143" y="249326"/>
                </a:cubicBezTo>
                <a:cubicBezTo>
                  <a:pt x="511999" y="249904"/>
                  <a:pt x="511836" y="250501"/>
                  <a:pt x="511654" y="251117"/>
                </a:cubicBezTo>
                <a:cubicBezTo>
                  <a:pt x="510919" y="251924"/>
                  <a:pt x="510276" y="252825"/>
                  <a:pt x="509725" y="253822"/>
                </a:cubicBezTo>
                <a:cubicBezTo>
                  <a:pt x="509174" y="254819"/>
                  <a:pt x="508603" y="255645"/>
                  <a:pt x="508011" y="256299"/>
                </a:cubicBezTo>
                <a:cubicBezTo>
                  <a:pt x="506740" y="257454"/>
                  <a:pt x="505698" y="258724"/>
                  <a:pt x="504884" y="260109"/>
                </a:cubicBezTo>
                <a:cubicBezTo>
                  <a:pt x="504070" y="261493"/>
                  <a:pt x="502875" y="262458"/>
                  <a:pt x="501299" y="263004"/>
                </a:cubicBezTo>
                <a:cubicBezTo>
                  <a:pt x="500702" y="263150"/>
                  <a:pt x="500066" y="263239"/>
                  <a:pt x="499392" y="263271"/>
                </a:cubicBezTo>
                <a:cubicBezTo>
                  <a:pt x="498718" y="263303"/>
                  <a:pt x="497930" y="263316"/>
                  <a:pt x="497028" y="263309"/>
                </a:cubicBezTo>
                <a:cubicBezTo>
                  <a:pt x="497034" y="263925"/>
                  <a:pt x="497098" y="264522"/>
                  <a:pt x="497218" y="265100"/>
                </a:cubicBezTo>
                <a:cubicBezTo>
                  <a:pt x="497339" y="265678"/>
                  <a:pt x="497479" y="266198"/>
                  <a:pt x="497638" y="266662"/>
                </a:cubicBezTo>
                <a:lnTo>
                  <a:pt x="497333" y="266967"/>
                </a:lnTo>
                <a:cubicBezTo>
                  <a:pt x="496881" y="266491"/>
                  <a:pt x="496411" y="265995"/>
                  <a:pt x="495922" y="265481"/>
                </a:cubicBezTo>
                <a:cubicBezTo>
                  <a:pt x="495432" y="264967"/>
                  <a:pt x="494886" y="264547"/>
                  <a:pt x="494282" y="264224"/>
                </a:cubicBezTo>
                <a:cubicBezTo>
                  <a:pt x="493951" y="263773"/>
                  <a:pt x="493544" y="263455"/>
                  <a:pt x="493061" y="263271"/>
                </a:cubicBezTo>
                <a:cubicBezTo>
                  <a:pt x="492578" y="263087"/>
                  <a:pt x="492171" y="262998"/>
                  <a:pt x="491841" y="263004"/>
                </a:cubicBezTo>
                <a:cubicBezTo>
                  <a:pt x="490786" y="263563"/>
                  <a:pt x="489845" y="263665"/>
                  <a:pt x="489019" y="263309"/>
                </a:cubicBezTo>
                <a:cubicBezTo>
                  <a:pt x="488192" y="262954"/>
                  <a:pt x="487404" y="262446"/>
                  <a:pt x="486654" y="261785"/>
                </a:cubicBezTo>
                <a:cubicBezTo>
                  <a:pt x="485752" y="261017"/>
                  <a:pt x="484887" y="260268"/>
                  <a:pt x="484061" y="259537"/>
                </a:cubicBezTo>
                <a:cubicBezTo>
                  <a:pt x="483234" y="258807"/>
                  <a:pt x="482370" y="258134"/>
                  <a:pt x="481467" y="257518"/>
                </a:cubicBezTo>
                <a:cubicBezTo>
                  <a:pt x="480870" y="257956"/>
                  <a:pt x="480311" y="258070"/>
                  <a:pt x="479789" y="257861"/>
                </a:cubicBezTo>
                <a:cubicBezTo>
                  <a:pt x="479268" y="257651"/>
                  <a:pt x="478709" y="257232"/>
                  <a:pt x="478111" y="256604"/>
                </a:cubicBezTo>
                <a:cubicBezTo>
                  <a:pt x="476414" y="254654"/>
                  <a:pt x="474698" y="252762"/>
                  <a:pt x="472965" y="250927"/>
                </a:cubicBezTo>
                <a:cubicBezTo>
                  <a:pt x="471231" y="249092"/>
                  <a:pt x="469593" y="247123"/>
                  <a:pt x="468053" y="245021"/>
                </a:cubicBezTo>
                <a:cubicBezTo>
                  <a:pt x="467039" y="243624"/>
                  <a:pt x="466633" y="242152"/>
                  <a:pt x="466836" y="240606"/>
                </a:cubicBezTo>
                <a:cubicBezTo>
                  <a:pt x="467039" y="239059"/>
                  <a:pt x="467546" y="237590"/>
                  <a:pt x="468357" y="236198"/>
                </a:cubicBezTo>
                <a:cubicBezTo>
                  <a:pt x="468522" y="235742"/>
                  <a:pt x="468649" y="235287"/>
                  <a:pt x="468738" y="234831"/>
                </a:cubicBezTo>
                <a:cubicBezTo>
                  <a:pt x="468826" y="234376"/>
                  <a:pt x="468801" y="233920"/>
                  <a:pt x="468661" y="233465"/>
                </a:cubicBezTo>
                <a:lnTo>
                  <a:pt x="460142" y="215793"/>
                </a:lnTo>
                <a:cubicBezTo>
                  <a:pt x="459260" y="214395"/>
                  <a:pt x="458512" y="212997"/>
                  <a:pt x="457898" y="211600"/>
                </a:cubicBezTo>
                <a:cubicBezTo>
                  <a:pt x="457283" y="210202"/>
                  <a:pt x="456611" y="208957"/>
                  <a:pt x="455882" y="207865"/>
                </a:cubicBezTo>
                <a:cubicBezTo>
                  <a:pt x="454937" y="206486"/>
                  <a:pt x="453936" y="205203"/>
                  <a:pt x="452877" y="204015"/>
                </a:cubicBezTo>
                <a:cubicBezTo>
                  <a:pt x="451818" y="202827"/>
                  <a:pt x="450893" y="201772"/>
                  <a:pt x="450100" y="200851"/>
                </a:cubicBezTo>
                <a:close/>
                <a:moveTo>
                  <a:pt x="390046" y="191094"/>
                </a:moveTo>
                <a:cubicBezTo>
                  <a:pt x="388382" y="191564"/>
                  <a:pt x="386755" y="192072"/>
                  <a:pt x="385167" y="192618"/>
                </a:cubicBezTo>
                <a:cubicBezTo>
                  <a:pt x="383579" y="193165"/>
                  <a:pt x="381953" y="193673"/>
                  <a:pt x="380288" y="194143"/>
                </a:cubicBezTo>
                <a:cubicBezTo>
                  <a:pt x="380282" y="194435"/>
                  <a:pt x="380294" y="194613"/>
                  <a:pt x="380326" y="194676"/>
                </a:cubicBezTo>
                <a:cubicBezTo>
                  <a:pt x="380358" y="194740"/>
                  <a:pt x="380447" y="194765"/>
                  <a:pt x="380593" y="194753"/>
                </a:cubicBezTo>
                <a:cubicBezTo>
                  <a:pt x="382111" y="194016"/>
                  <a:pt x="383649" y="193431"/>
                  <a:pt x="385205" y="192999"/>
                </a:cubicBezTo>
                <a:cubicBezTo>
                  <a:pt x="386762" y="192567"/>
                  <a:pt x="388375" y="192135"/>
                  <a:pt x="390046" y="191703"/>
                </a:cubicBezTo>
                <a:close/>
                <a:moveTo>
                  <a:pt x="1463409" y="189833"/>
                </a:moveTo>
                <a:cubicBezTo>
                  <a:pt x="1465390" y="189839"/>
                  <a:pt x="1467295" y="190055"/>
                  <a:pt x="1469124" y="190481"/>
                </a:cubicBezTo>
                <a:cubicBezTo>
                  <a:pt x="1475496" y="191167"/>
                  <a:pt x="1481469" y="192768"/>
                  <a:pt x="1487045" y="195284"/>
                </a:cubicBezTo>
                <a:cubicBezTo>
                  <a:pt x="1492621" y="197801"/>
                  <a:pt x="1497915" y="200774"/>
                  <a:pt x="1502928" y="204206"/>
                </a:cubicBezTo>
                <a:cubicBezTo>
                  <a:pt x="1506444" y="206950"/>
                  <a:pt x="1509941" y="209619"/>
                  <a:pt x="1513418" y="212212"/>
                </a:cubicBezTo>
                <a:cubicBezTo>
                  <a:pt x="1516896" y="214804"/>
                  <a:pt x="1520316" y="217320"/>
                  <a:pt x="1523680" y="219760"/>
                </a:cubicBezTo>
                <a:cubicBezTo>
                  <a:pt x="1524245" y="219913"/>
                  <a:pt x="1524716" y="220141"/>
                  <a:pt x="1525091" y="220445"/>
                </a:cubicBezTo>
                <a:cubicBezTo>
                  <a:pt x="1525466" y="220748"/>
                  <a:pt x="1526013" y="221125"/>
                  <a:pt x="1526731" y="221575"/>
                </a:cubicBezTo>
                <a:lnTo>
                  <a:pt x="1526731" y="199936"/>
                </a:lnTo>
                <a:cubicBezTo>
                  <a:pt x="1526881" y="199942"/>
                  <a:pt x="1527031" y="199929"/>
                  <a:pt x="1527180" y="199897"/>
                </a:cubicBezTo>
                <a:cubicBezTo>
                  <a:pt x="1527330" y="199866"/>
                  <a:pt x="1527480" y="199777"/>
                  <a:pt x="1527629" y="199631"/>
                </a:cubicBezTo>
                <a:cubicBezTo>
                  <a:pt x="1527941" y="200075"/>
                  <a:pt x="1528216" y="200482"/>
                  <a:pt x="1528452" y="200851"/>
                </a:cubicBezTo>
                <a:cubicBezTo>
                  <a:pt x="1528690" y="201219"/>
                  <a:pt x="1528814" y="201626"/>
                  <a:pt x="1528827" y="202071"/>
                </a:cubicBezTo>
                <a:cubicBezTo>
                  <a:pt x="1529703" y="204860"/>
                  <a:pt x="1530617" y="207745"/>
                  <a:pt x="1531570" y="210725"/>
                </a:cubicBezTo>
                <a:cubicBezTo>
                  <a:pt x="1532522" y="213705"/>
                  <a:pt x="1533742" y="216513"/>
                  <a:pt x="1535228" y="219150"/>
                </a:cubicBezTo>
                <a:cubicBezTo>
                  <a:pt x="1537387" y="222771"/>
                  <a:pt x="1539698" y="226244"/>
                  <a:pt x="1542162" y="229571"/>
                </a:cubicBezTo>
                <a:cubicBezTo>
                  <a:pt x="1544626" y="232898"/>
                  <a:pt x="1547089" y="236219"/>
                  <a:pt x="1549553" y="239535"/>
                </a:cubicBezTo>
                <a:cubicBezTo>
                  <a:pt x="1550322" y="240627"/>
                  <a:pt x="1551147" y="241719"/>
                  <a:pt x="1552030" y="242811"/>
                </a:cubicBezTo>
                <a:cubicBezTo>
                  <a:pt x="1552912" y="243904"/>
                  <a:pt x="1553814" y="244843"/>
                  <a:pt x="1554735" y="245631"/>
                </a:cubicBezTo>
                <a:cubicBezTo>
                  <a:pt x="1555465" y="246253"/>
                  <a:pt x="1555833" y="246837"/>
                  <a:pt x="1555840" y="247383"/>
                </a:cubicBezTo>
                <a:cubicBezTo>
                  <a:pt x="1555846" y="247929"/>
                  <a:pt x="1555681" y="248361"/>
                  <a:pt x="1555344" y="248679"/>
                </a:cubicBezTo>
                <a:cubicBezTo>
                  <a:pt x="1554074" y="250279"/>
                  <a:pt x="1552957" y="251955"/>
                  <a:pt x="1551992" y="253708"/>
                </a:cubicBezTo>
                <a:cubicBezTo>
                  <a:pt x="1551026" y="255461"/>
                  <a:pt x="1549604" y="256832"/>
                  <a:pt x="1547724" y="257823"/>
                </a:cubicBezTo>
                <a:cubicBezTo>
                  <a:pt x="1547280" y="258159"/>
                  <a:pt x="1546950" y="258629"/>
                  <a:pt x="1546734" y="259232"/>
                </a:cubicBezTo>
                <a:cubicBezTo>
                  <a:pt x="1546518" y="259836"/>
                  <a:pt x="1546340" y="260382"/>
                  <a:pt x="1546200" y="260871"/>
                </a:cubicBezTo>
                <a:cubicBezTo>
                  <a:pt x="1545426" y="261969"/>
                  <a:pt x="1544460" y="262744"/>
                  <a:pt x="1543305" y="263195"/>
                </a:cubicBezTo>
                <a:cubicBezTo>
                  <a:pt x="1542149" y="263646"/>
                  <a:pt x="1540879" y="263582"/>
                  <a:pt x="1539495" y="263004"/>
                </a:cubicBezTo>
                <a:lnTo>
                  <a:pt x="1539495" y="266967"/>
                </a:lnTo>
                <a:lnTo>
                  <a:pt x="1539190" y="266967"/>
                </a:lnTo>
                <a:lnTo>
                  <a:pt x="1535837" y="264528"/>
                </a:lnTo>
                <a:cubicBezTo>
                  <a:pt x="1535494" y="264332"/>
                  <a:pt x="1535037" y="264039"/>
                  <a:pt x="1534466" y="263652"/>
                </a:cubicBezTo>
                <a:cubicBezTo>
                  <a:pt x="1533894" y="263265"/>
                  <a:pt x="1533437" y="263049"/>
                  <a:pt x="1533094" y="263004"/>
                </a:cubicBezTo>
                <a:cubicBezTo>
                  <a:pt x="1531753" y="263576"/>
                  <a:pt x="1530624" y="263652"/>
                  <a:pt x="1529707" y="263233"/>
                </a:cubicBezTo>
                <a:cubicBezTo>
                  <a:pt x="1528790" y="262814"/>
                  <a:pt x="1527898" y="262128"/>
                  <a:pt x="1527031" y="261176"/>
                </a:cubicBezTo>
                <a:cubicBezTo>
                  <a:pt x="1525978" y="260420"/>
                  <a:pt x="1525039" y="259645"/>
                  <a:pt x="1524213" y="258851"/>
                </a:cubicBezTo>
                <a:cubicBezTo>
                  <a:pt x="1523387" y="258058"/>
                  <a:pt x="1522599" y="257207"/>
                  <a:pt x="1521849" y="256299"/>
                </a:cubicBezTo>
                <a:cubicBezTo>
                  <a:pt x="1521702" y="256458"/>
                  <a:pt x="1521613" y="256597"/>
                  <a:pt x="1521582" y="256718"/>
                </a:cubicBezTo>
                <a:cubicBezTo>
                  <a:pt x="1521550" y="256839"/>
                  <a:pt x="1521537" y="256902"/>
                  <a:pt x="1521544" y="256908"/>
                </a:cubicBezTo>
                <a:cubicBezTo>
                  <a:pt x="1520895" y="256769"/>
                  <a:pt x="1520208" y="256667"/>
                  <a:pt x="1519484" y="256604"/>
                </a:cubicBezTo>
                <a:cubicBezTo>
                  <a:pt x="1518759" y="256540"/>
                  <a:pt x="1518225" y="256438"/>
                  <a:pt x="1517882" y="256299"/>
                </a:cubicBezTo>
                <a:cubicBezTo>
                  <a:pt x="1515415" y="254038"/>
                  <a:pt x="1512948" y="251778"/>
                  <a:pt x="1510481" y="249517"/>
                </a:cubicBezTo>
                <a:cubicBezTo>
                  <a:pt x="1508014" y="247256"/>
                  <a:pt x="1505700" y="244843"/>
                  <a:pt x="1503539" y="242278"/>
                </a:cubicBezTo>
                <a:cubicBezTo>
                  <a:pt x="1500652" y="238795"/>
                  <a:pt x="1497882" y="235284"/>
                  <a:pt x="1495228" y="231747"/>
                </a:cubicBezTo>
                <a:cubicBezTo>
                  <a:pt x="1492574" y="228210"/>
                  <a:pt x="1489959" y="224619"/>
                  <a:pt x="1487385" y="220975"/>
                </a:cubicBezTo>
                <a:cubicBezTo>
                  <a:pt x="1484360" y="216536"/>
                  <a:pt x="1481202" y="212153"/>
                  <a:pt x="1477912" y="207827"/>
                </a:cubicBezTo>
                <a:cubicBezTo>
                  <a:pt x="1474620" y="203500"/>
                  <a:pt x="1471082" y="199345"/>
                  <a:pt x="1467295" y="195361"/>
                </a:cubicBezTo>
                <a:cubicBezTo>
                  <a:pt x="1466400" y="194268"/>
                  <a:pt x="1465371" y="193404"/>
                  <a:pt x="1464209" y="192768"/>
                </a:cubicBezTo>
                <a:cubicBezTo>
                  <a:pt x="1463047" y="192133"/>
                  <a:pt x="1461638" y="191879"/>
                  <a:pt x="1459980" y="192006"/>
                </a:cubicBezTo>
                <a:cubicBezTo>
                  <a:pt x="1459523" y="191987"/>
                  <a:pt x="1459066" y="191872"/>
                  <a:pt x="1458608" y="191663"/>
                </a:cubicBezTo>
                <a:cubicBezTo>
                  <a:pt x="1458151" y="191453"/>
                  <a:pt x="1457694" y="191262"/>
                  <a:pt x="1457237" y="191091"/>
                </a:cubicBezTo>
                <a:lnTo>
                  <a:pt x="1457237" y="189871"/>
                </a:lnTo>
                <a:cubicBezTo>
                  <a:pt x="1459370" y="189839"/>
                  <a:pt x="1461428" y="189826"/>
                  <a:pt x="1463409" y="189833"/>
                </a:cubicBezTo>
                <a:close/>
                <a:moveTo>
                  <a:pt x="1145849" y="178890"/>
                </a:moveTo>
                <a:lnTo>
                  <a:pt x="1126681" y="193224"/>
                </a:lnTo>
                <a:cubicBezTo>
                  <a:pt x="1129856" y="196426"/>
                  <a:pt x="1133104" y="199399"/>
                  <a:pt x="1136426" y="202144"/>
                </a:cubicBezTo>
                <a:cubicBezTo>
                  <a:pt x="1139747" y="204889"/>
                  <a:pt x="1143293" y="207405"/>
                  <a:pt x="1147065" y="209692"/>
                </a:cubicBezTo>
                <a:cubicBezTo>
                  <a:pt x="1147072" y="209698"/>
                  <a:pt x="1147135" y="209686"/>
                  <a:pt x="1147256" y="209654"/>
                </a:cubicBezTo>
                <a:cubicBezTo>
                  <a:pt x="1147377" y="209622"/>
                  <a:pt x="1147516" y="209533"/>
                  <a:pt x="1147675" y="209387"/>
                </a:cubicBezTo>
                <a:cubicBezTo>
                  <a:pt x="1147383" y="204482"/>
                  <a:pt x="1147129" y="199501"/>
                  <a:pt x="1146913" y="194444"/>
                </a:cubicBezTo>
                <a:cubicBezTo>
                  <a:pt x="1146697" y="189386"/>
                  <a:pt x="1146444" y="184405"/>
                  <a:pt x="1146152" y="179500"/>
                </a:cubicBezTo>
                <a:cubicBezTo>
                  <a:pt x="1146140" y="179361"/>
                  <a:pt x="1146089" y="179259"/>
                  <a:pt x="1146001" y="179195"/>
                </a:cubicBezTo>
                <a:cubicBezTo>
                  <a:pt x="1145912" y="179132"/>
                  <a:pt x="1145862" y="179030"/>
                  <a:pt x="1145849" y="178890"/>
                </a:cubicBezTo>
                <a:close/>
                <a:moveTo>
                  <a:pt x="461359" y="169139"/>
                </a:moveTo>
                <a:cubicBezTo>
                  <a:pt x="458139" y="170257"/>
                  <a:pt x="454915" y="171070"/>
                  <a:pt x="451688" y="171578"/>
                </a:cubicBezTo>
                <a:cubicBezTo>
                  <a:pt x="448461" y="172087"/>
                  <a:pt x="445380" y="172900"/>
                  <a:pt x="442443" y="174018"/>
                </a:cubicBezTo>
                <a:cubicBezTo>
                  <a:pt x="444975" y="173929"/>
                  <a:pt x="448398" y="173344"/>
                  <a:pt x="452711" y="172264"/>
                </a:cubicBezTo>
                <a:cubicBezTo>
                  <a:pt x="457024" y="171185"/>
                  <a:pt x="459907" y="170143"/>
                  <a:pt x="461359" y="169139"/>
                </a:cubicBezTo>
                <a:close/>
                <a:moveTo>
                  <a:pt x="700879" y="156871"/>
                </a:moveTo>
                <a:cubicBezTo>
                  <a:pt x="700541" y="156630"/>
                  <a:pt x="699994" y="156655"/>
                  <a:pt x="699238" y="156947"/>
                </a:cubicBezTo>
                <a:lnTo>
                  <a:pt x="695282" y="157860"/>
                </a:lnTo>
                <a:cubicBezTo>
                  <a:pt x="689147" y="159027"/>
                  <a:pt x="682858" y="160346"/>
                  <a:pt x="676415" y="161818"/>
                </a:cubicBezTo>
                <a:cubicBezTo>
                  <a:pt x="671862" y="163054"/>
                  <a:pt x="667405" y="164310"/>
                  <a:pt x="663042" y="165587"/>
                </a:cubicBezTo>
                <a:cubicBezTo>
                  <a:pt x="658680" y="166863"/>
                  <a:pt x="654298" y="168047"/>
                  <a:pt x="649898" y="169139"/>
                </a:cubicBezTo>
                <a:lnTo>
                  <a:pt x="640449" y="171901"/>
                </a:lnTo>
                <a:cubicBezTo>
                  <a:pt x="640595" y="171907"/>
                  <a:pt x="640684" y="171971"/>
                  <a:pt x="640716" y="172093"/>
                </a:cubicBezTo>
                <a:cubicBezTo>
                  <a:pt x="640748" y="172214"/>
                  <a:pt x="640760" y="172355"/>
                  <a:pt x="640754" y="172515"/>
                </a:cubicBezTo>
                <a:lnTo>
                  <a:pt x="642583" y="172515"/>
                </a:lnTo>
                <a:cubicBezTo>
                  <a:pt x="643656" y="172355"/>
                  <a:pt x="644786" y="172214"/>
                  <a:pt x="645974" y="172093"/>
                </a:cubicBezTo>
                <a:cubicBezTo>
                  <a:pt x="647161" y="171971"/>
                  <a:pt x="648368" y="171907"/>
                  <a:pt x="649593" y="171901"/>
                </a:cubicBezTo>
                <a:lnTo>
                  <a:pt x="660871" y="171901"/>
                </a:lnTo>
                <a:cubicBezTo>
                  <a:pt x="666979" y="171888"/>
                  <a:pt x="673126" y="171914"/>
                  <a:pt x="679311" y="171978"/>
                </a:cubicBezTo>
                <a:cubicBezTo>
                  <a:pt x="685496" y="172042"/>
                  <a:pt x="691643" y="172221"/>
                  <a:pt x="697751" y="172515"/>
                </a:cubicBezTo>
                <a:cubicBezTo>
                  <a:pt x="698530" y="172566"/>
                  <a:pt x="699174" y="172540"/>
                  <a:pt x="699685" y="172438"/>
                </a:cubicBezTo>
                <a:cubicBezTo>
                  <a:pt x="700196" y="172336"/>
                  <a:pt x="700461" y="171850"/>
                  <a:pt x="700479" y="170980"/>
                </a:cubicBezTo>
                <a:lnTo>
                  <a:pt x="701386" y="158165"/>
                </a:lnTo>
                <a:cubicBezTo>
                  <a:pt x="701386" y="157543"/>
                  <a:pt x="701217" y="157112"/>
                  <a:pt x="700879" y="156871"/>
                </a:cubicBezTo>
                <a:close/>
                <a:moveTo>
                  <a:pt x="700177" y="153903"/>
                </a:moveTo>
                <a:cubicBezTo>
                  <a:pt x="694983" y="154962"/>
                  <a:pt x="689767" y="156116"/>
                  <a:pt x="684529" y="157366"/>
                </a:cubicBezTo>
                <a:cubicBezTo>
                  <a:pt x="679292" y="158615"/>
                  <a:pt x="674149" y="159997"/>
                  <a:pt x="669100" y="161513"/>
                </a:cubicBezTo>
                <a:cubicBezTo>
                  <a:pt x="666052" y="162293"/>
                  <a:pt x="663004" y="163169"/>
                  <a:pt x="659956" y="164139"/>
                </a:cubicBezTo>
                <a:cubicBezTo>
                  <a:pt x="656908" y="165109"/>
                  <a:pt x="653860" y="166060"/>
                  <a:pt x="650812" y="166993"/>
                </a:cubicBezTo>
                <a:lnTo>
                  <a:pt x="638925" y="170685"/>
                </a:lnTo>
                <a:cubicBezTo>
                  <a:pt x="639071" y="170825"/>
                  <a:pt x="639160" y="170926"/>
                  <a:pt x="639192" y="170990"/>
                </a:cubicBezTo>
                <a:cubicBezTo>
                  <a:pt x="639224" y="171054"/>
                  <a:pt x="639236" y="171155"/>
                  <a:pt x="639230" y="171295"/>
                </a:cubicBezTo>
                <a:lnTo>
                  <a:pt x="640144" y="171295"/>
                </a:lnTo>
                <a:cubicBezTo>
                  <a:pt x="642138" y="170524"/>
                  <a:pt x="644170" y="169831"/>
                  <a:pt x="646240" y="169216"/>
                </a:cubicBezTo>
                <a:cubicBezTo>
                  <a:pt x="648310" y="168602"/>
                  <a:pt x="650342" y="168064"/>
                  <a:pt x="652336" y="167604"/>
                </a:cubicBezTo>
                <a:cubicBezTo>
                  <a:pt x="658127" y="166062"/>
                  <a:pt x="663919" y="164501"/>
                  <a:pt x="669710" y="162921"/>
                </a:cubicBezTo>
                <a:cubicBezTo>
                  <a:pt x="675501" y="161342"/>
                  <a:pt x="681292" y="159858"/>
                  <a:pt x="687083" y="158469"/>
                </a:cubicBezTo>
                <a:cubicBezTo>
                  <a:pt x="689211" y="157848"/>
                  <a:pt x="691357" y="157264"/>
                  <a:pt x="693521" y="156719"/>
                </a:cubicBezTo>
                <a:cubicBezTo>
                  <a:pt x="695685" y="156173"/>
                  <a:pt x="697904" y="155742"/>
                  <a:pt x="700177" y="155425"/>
                </a:cubicBezTo>
                <a:cubicBezTo>
                  <a:pt x="700473" y="155254"/>
                  <a:pt x="700712" y="155063"/>
                  <a:pt x="700895" y="154854"/>
                </a:cubicBezTo>
                <a:cubicBezTo>
                  <a:pt x="701078" y="154645"/>
                  <a:pt x="701241" y="154531"/>
                  <a:pt x="701386" y="154512"/>
                </a:cubicBezTo>
                <a:cubicBezTo>
                  <a:pt x="701222" y="154334"/>
                  <a:pt x="701021" y="154156"/>
                  <a:pt x="700782" y="153979"/>
                </a:cubicBezTo>
                <a:cubicBezTo>
                  <a:pt x="700542" y="153801"/>
                  <a:pt x="700341" y="153776"/>
                  <a:pt x="700177" y="153903"/>
                </a:cubicBezTo>
                <a:close/>
                <a:moveTo>
                  <a:pt x="1750580" y="152972"/>
                </a:moveTo>
                <a:cubicBezTo>
                  <a:pt x="1750435" y="153563"/>
                  <a:pt x="1750346" y="153983"/>
                  <a:pt x="1750315" y="154230"/>
                </a:cubicBezTo>
                <a:cubicBezTo>
                  <a:pt x="1750283" y="154478"/>
                  <a:pt x="1750270" y="154669"/>
                  <a:pt x="1750277" y="154802"/>
                </a:cubicBezTo>
                <a:cubicBezTo>
                  <a:pt x="1750251" y="155584"/>
                  <a:pt x="1750150" y="156537"/>
                  <a:pt x="1749974" y="157662"/>
                </a:cubicBezTo>
                <a:cubicBezTo>
                  <a:pt x="1749797" y="158786"/>
                  <a:pt x="1749696" y="159968"/>
                  <a:pt x="1749670" y="161207"/>
                </a:cubicBezTo>
                <a:cubicBezTo>
                  <a:pt x="1749550" y="162567"/>
                  <a:pt x="1749487" y="163889"/>
                  <a:pt x="1749481" y="165172"/>
                </a:cubicBezTo>
                <a:cubicBezTo>
                  <a:pt x="1749474" y="166456"/>
                  <a:pt x="1749335" y="167778"/>
                  <a:pt x="1749064" y="169137"/>
                </a:cubicBezTo>
                <a:cubicBezTo>
                  <a:pt x="1748780" y="169881"/>
                  <a:pt x="1748590" y="170529"/>
                  <a:pt x="1748495" y="171082"/>
                </a:cubicBezTo>
                <a:cubicBezTo>
                  <a:pt x="1748401" y="171635"/>
                  <a:pt x="1748287" y="172207"/>
                  <a:pt x="1748154" y="172798"/>
                </a:cubicBezTo>
                <a:lnTo>
                  <a:pt x="1748154" y="174018"/>
                </a:lnTo>
                <a:cubicBezTo>
                  <a:pt x="1748596" y="174481"/>
                  <a:pt x="1749001" y="175002"/>
                  <a:pt x="1749367" y="175581"/>
                </a:cubicBezTo>
                <a:cubicBezTo>
                  <a:pt x="1749733" y="176159"/>
                  <a:pt x="1750138" y="176756"/>
                  <a:pt x="1750580" y="177373"/>
                </a:cubicBezTo>
                <a:cubicBezTo>
                  <a:pt x="1752374" y="179076"/>
                  <a:pt x="1754192" y="180702"/>
                  <a:pt x="1756032" y="182253"/>
                </a:cubicBezTo>
                <a:cubicBezTo>
                  <a:pt x="1757872" y="183803"/>
                  <a:pt x="1759923" y="185125"/>
                  <a:pt x="1762186" y="186218"/>
                </a:cubicBezTo>
                <a:cubicBezTo>
                  <a:pt x="1763364" y="187133"/>
                  <a:pt x="1764427" y="187972"/>
                  <a:pt x="1765375" y="188734"/>
                </a:cubicBezTo>
                <a:cubicBezTo>
                  <a:pt x="1766323" y="189497"/>
                  <a:pt x="1767384" y="190183"/>
                  <a:pt x="1768557" y="190793"/>
                </a:cubicBezTo>
                <a:cubicBezTo>
                  <a:pt x="1769272" y="191104"/>
                  <a:pt x="1769817" y="191244"/>
                  <a:pt x="1770191" y="191212"/>
                </a:cubicBezTo>
                <a:cubicBezTo>
                  <a:pt x="1770565" y="191180"/>
                  <a:pt x="1771035" y="190939"/>
                  <a:pt x="1771600" y="190488"/>
                </a:cubicBezTo>
                <a:cubicBezTo>
                  <a:pt x="1773289" y="188505"/>
                  <a:pt x="1774940" y="186599"/>
                  <a:pt x="1776553" y="184769"/>
                </a:cubicBezTo>
                <a:cubicBezTo>
                  <a:pt x="1778166" y="182939"/>
                  <a:pt x="1779664" y="181185"/>
                  <a:pt x="1781049" y="179508"/>
                </a:cubicBezTo>
                <a:cubicBezTo>
                  <a:pt x="1781512" y="179076"/>
                  <a:pt x="1781728" y="178720"/>
                  <a:pt x="1781696" y="178440"/>
                </a:cubicBezTo>
                <a:cubicBezTo>
                  <a:pt x="1781665" y="178161"/>
                  <a:pt x="1781347" y="177805"/>
                  <a:pt x="1780744" y="177373"/>
                </a:cubicBezTo>
                <a:cubicBezTo>
                  <a:pt x="1779226" y="175994"/>
                  <a:pt x="1777614" y="174558"/>
                  <a:pt x="1775905" y="173064"/>
                </a:cubicBezTo>
                <a:cubicBezTo>
                  <a:pt x="1774197" y="171571"/>
                  <a:pt x="1772356" y="170059"/>
                  <a:pt x="1770381" y="168527"/>
                </a:cubicBezTo>
                <a:cubicBezTo>
                  <a:pt x="1769135" y="167320"/>
                  <a:pt x="1767757" y="166151"/>
                  <a:pt x="1766246" y="165020"/>
                </a:cubicBezTo>
                <a:cubicBezTo>
                  <a:pt x="1764736" y="163889"/>
                  <a:pt x="1763280" y="162720"/>
                  <a:pt x="1761880" y="161512"/>
                </a:cubicBezTo>
                <a:cubicBezTo>
                  <a:pt x="1760031" y="160146"/>
                  <a:pt x="1758146" y="158761"/>
                  <a:pt x="1756223" y="157357"/>
                </a:cubicBezTo>
                <a:cubicBezTo>
                  <a:pt x="1754300" y="155952"/>
                  <a:pt x="1752419" y="154491"/>
                  <a:pt x="1750580" y="152972"/>
                </a:cubicBezTo>
                <a:close/>
                <a:moveTo>
                  <a:pt x="734599" y="152369"/>
                </a:moveTo>
                <a:cubicBezTo>
                  <a:pt x="733994" y="152381"/>
                  <a:pt x="733464" y="152432"/>
                  <a:pt x="733010" y="152521"/>
                </a:cubicBezTo>
                <a:cubicBezTo>
                  <a:pt x="732556" y="152610"/>
                  <a:pt x="732178" y="152661"/>
                  <a:pt x="731876" y="152674"/>
                </a:cubicBezTo>
                <a:cubicBezTo>
                  <a:pt x="731138" y="152655"/>
                  <a:pt x="730646" y="152769"/>
                  <a:pt x="730401" y="153017"/>
                </a:cubicBezTo>
                <a:cubicBezTo>
                  <a:pt x="730155" y="153265"/>
                  <a:pt x="730041" y="153761"/>
                  <a:pt x="730060" y="154505"/>
                </a:cubicBezTo>
                <a:cubicBezTo>
                  <a:pt x="729920" y="157705"/>
                  <a:pt x="729818" y="160846"/>
                  <a:pt x="729755" y="163930"/>
                </a:cubicBezTo>
                <a:cubicBezTo>
                  <a:pt x="729691" y="167014"/>
                  <a:pt x="729590" y="170078"/>
                  <a:pt x="729450" y="173121"/>
                </a:cubicBezTo>
                <a:cubicBezTo>
                  <a:pt x="729412" y="173576"/>
                  <a:pt x="729412" y="173938"/>
                  <a:pt x="729449" y="174206"/>
                </a:cubicBezTo>
                <a:cubicBezTo>
                  <a:pt x="729487" y="174474"/>
                  <a:pt x="729792" y="174612"/>
                  <a:pt x="730363" y="174618"/>
                </a:cubicBezTo>
                <a:cubicBezTo>
                  <a:pt x="730791" y="174743"/>
                  <a:pt x="731069" y="174643"/>
                  <a:pt x="731195" y="174318"/>
                </a:cubicBezTo>
                <a:cubicBezTo>
                  <a:pt x="731321" y="173994"/>
                  <a:pt x="731447" y="173595"/>
                  <a:pt x="731573" y="173121"/>
                </a:cubicBezTo>
                <a:cubicBezTo>
                  <a:pt x="731737" y="171896"/>
                  <a:pt x="731939" y="170613"/>
                  <a:pt x="732178" y="169272"/>
                </a:cubicBezTo>
                <a:cubicBezTo>
                  <a:pt x="732418" y="167931"/>
                  <a:pt x="732619" y="166570"/>
                  <a:pt x="732783" y="165190"/>
                </a:cubicBezTo>
                <a:cubicBezTo>
                  <a:pt x="733224" y="163212"/>
                  <a:pt x="733628" y="161215"/>
                  <a:pt x="733994" y="159199"/>
                </a:cubicBezTo>
                <a:cubicBezTo>
                  <a:pt x="734359" y="157183"/>
                  <a:pt x="734763" y="155110"/>
                  <a:pt x="735204" y="152979"/>
                </a:cubicBezTo>
                <a:close/>
                <a:moveTo>
                  <a:pt x="1436510" y="151161"/>
                </a:moveTo>
                <a:cubicBezTo>
                  <a:pt x="1430783" y="155163"/>
                  <a:pt x="1424941" y="158986"/>
                  <a:pt x="1418984" y="162630"/>
                </a:cubicBezTo>
                <a:cubicBezTo>
                  <a:pt x="1413028" y="166273"/>
                  <a:pt x="1407491" y="170474"/>
                  <a:pt x="1402373" y="175231"/>
                </a:cubicBezTo>
                <a:cubicBezTo>
                  <a:pt x="1405865" y="173700"/>
                  <a:pt x="1409320" y="172187"/>
                  <a:pt x="1412736" y="170694"/>
                </a:cubicBezTo>
                <a:cubicBezTo>
                  <a:pt x="1416152" y="169201"/>
                  <a:pt x="1419607" y="167765"/>
                  <a:pt x="1423099" y="166386"/>
                </a:cubicBezTo>
                <a:cubicBezTo>
                  <a:pt x="1425830" y="165325"/>
                  <a:pt x="1428141" y="164017"/>
                  <a:pt x="1430033" y="162462"/>
                </a:cubicBezTo>
                <a:cubicBezTo>
                  <a:pt x="1431926" y="160906"/>
                  <a:pt x="1433475" y="159064"/>
                  <a:pt x="1434682" y="156935"/>
                </a:cubicBezTo>
                <a:cubicBezTo>
                  <a:pt x="1434872" y="155865"/>
                  <a:pt x="1435253" y="154890"/>
                  <a:pt x="1435825" y="154010"/>
                </a:cubicBezTo>
                <a:cubicBezTo>
                  <a:pt x="1436396" y="153130"/>
                  <a:pt x="1436930" y="152383"/>
                  <a:pt x="1437425" y="151769"/>
                </a:cubicBezTo>
                <a:cubicBezTo>
                  <a:pt x="1437292" y="151610"/>
                  <a:pt x="1437177" y="151471"/>
                  <a:pt x="1437082" y="151351"/>
                </a:cubicBezTo>
                <a:cubicBezTo>
                  <a:pt x="1436987" y="151231"/>
                  <a:pt x="1436796" y="151167"/>
                  <a:pt x="1436510" y="151161"/>
                </a:cubicBezTo>
                <a:close/>
                <a:moveTo>
                  <a:pt x="1690752" y="150665"/>
                </a:moveTo>
                <a:cubicBezTo>
                  <a:pt x="1690689" y="150521"/>
                  <a:pt x="1690512" y="150584"/>
                  <a:pt x="1690222" y="150854"/>
                </a:cubicBezTo>
                <a:cubicBezTo>
                  <a:pt x="1689332" y="150992"/>
                  <a:pt x="1688461" y="151093"/>
                  <a:pt x="1687609" y="151155"/>
                </a:cubicBezTo>
                <a:cubicBezTo>
                  <a:pt x="1686757" y="151218"/>
                  <a:pt x="1685810" y="151319"/>
                  <a:pt x="1684768" y="151457"/>
                </a:cubicBezTo>
                <a:cubicBezTo>
                  <a:pt x="1684623" y="151470"/>
                  <a:pt x="1684535" y="151520"/>
                  <a:pt x="1684503" y="151608"/>
                </a:cubicBezTo>
                <a:cubicBezTo>
                  <a:pt x="1684472" y="151696"/>
                  <a:pt x="1684459" y="151746"/>
                  <a:pt x="1684465" y="151759"/>
                </a:cubicBezTo>
                <a:cubicBezTo>
                  <a:pt x="1683842" y="151903"/>
                  <a:pt x="1683258" y="152067"/>
                  <a:pt x="1682711" y="152250"/>
                </a:cubicBezTo>
                <a:cubicBezTo>
                  <a:pt x="1682164" y="152433"/>
                  <a:pt x="1681732" y="152674"/>
                  <a:pt x="1681414" y="152972"/>
                </a:cubicBezTo>
                <a:cubicBezTo>
                  <a:pt x="1680830" y="152985"/>
                  <a:pt x="1680321" y="153112"/>
                  <a:pt x="1679889" y="153353"/>
                </a:cubicBezTo>
                <a:cubicBezTo>
                  <a:pt x="1679456" y="153595"/>
                  <a:pt x="1678948" y="153875"/>
                  <a:pt x="1678363" y="154192"/>
                </a:cubicBezTo>
                <a:cubicBezTo>
                  <a:pt x="1677435" y="154504"/>
                  <a:pt x="1676469" y="154796"/>
                  <a:pt x="1675465" y="155069"/>
                </a:cubicBezTo>
                <a:cubicBezTo>
                  <a:pt x="1674460" y="155342"/>
                  <a:pt x="1673494" y="155558"/>
                  <a:pt x="1672566" y="155717"/>
                </a:cubicBezTo>
                <a:cubicBezTo>
                  <a:pt x="1671536" y="156092"/>
                  <a:pt x="1670621" y="156639"/>
                  <a:pt x="1669820" y="157357"/>
                </a:cubicBezTo>
                <a:cubicBezTo>
                  <a:pt x="1669019" y="158075"/>
                  <a:pt x="1668104" y="158545"/>
                  <a:pt x="1667074" y="158767"/>
                </a:cubicBezTo>
                <a:cubicBezTo>
                  <a:pt x="1666769" y="159053"/>
                  <a:pt x="1666616" y="159320"/>
                  <a:pt x="1666616" y="159568"/>
                </a:cubicBezTo>
                <a:cubicBezTo>
                  <a:pt x="1666616" y="159816"/>
                  <a:pt x="1666769" y="160159"/>
                  <a:pt x="1667074" y="160597"/>
                </a:cubicBezTo>
                <a:cubicBezTo>
                  <a:pt x="1667519" y="160909"/>
                  <a:pt x="1667926" y="161277"/>
                  <a:pt x="1668295" y="161703"/>
                </a:cubicBezTo>
                <a:cubicBezTo>
                  <a:pt x="1668663" y="162129"/>
                  <a:pt x="1669070" y="162574"/>
                  <a:pt x="1669515" y="163037"/>
                </a:cubicBezTo>
                <a:lnTo>
                  <a:pt x="1673786" y="169747"/>
                </a:lnTo>
                <a:cubicBezTo>
                  <a:pt x="1674397" y="170834"/>
                  <a:pt x="1674931" y="171940"/>
                  <a:pt x="1675388" y="173064"/>
                </a:cubicBezTo>
                <a:cubicBezTo>
                  <a:pt x="1675846" y="174189"/>
                  <a:pt x="1676228" y="175219"/>
                  <a:pt x="1676533" y="176153"/>
                </a:cubicBezTo>
                <a:cubicBezTo>
                  <a:pt x="1676533" y="176750"/>
                  <a:pt x="1676609" y="177233"/>
                  <a:pt x="1676761" y="177601"/>
                </a:cubicBezTo>
                <a:cubicBezTo>
                  <a:pt x="1676914" y="177970"/>
                  <a:pt x="1677143" y="178300"/>
                  <a:pt x="1677448" y="178593"/>
                </a:cubicBezTo>
                <a:cubicBezTo>
                  <a:pt x="1677461" y="178732"/>
                  <a:pt x="1677512" y="178834"/>
                  <a:pt x="1677601" y="178898"/>
                </a:cubicBezTo>
                <a:cubicBezTo>
                  <a:pt x="1677690" y="178961"/>
                  <a:pt x="1677740" y="179063"/>
                  <a:pt x="1677753" y="179203"/>
                </a:cubicBezTo>
                <a:cubicBezTo>
                  <a:pt x="1678039" y="179190"/>
                  <a:pt x="1678230" y="179139"/>
                  <a:pt x="1678325" y="179050"/>
                </a:cubicBezTo>
                <a:cubicBezTo>
                  <a:pt x="1678420" y="178961"/>
                  <a:pt x="1678535" y="178910"/>
                  <a:pt x="1678668" y="178898"/>
                </a:cubicBezTo>
                <a:cubicBezTo>
                  <a:pt x="1679285" y="177976"/>
                  <a:pt x="1679882" y="176921"/>
                  <a:pt x="1680461" y="175733"/>
                </a:cubicBezTo>
                <a:cubicBezTo>
                  <a:pt x="1681039" y="174545"/>
                  <a:pt x="1681561" y="173261"/>
                  <a:pt x="1682025" y="171883"/>
                </a:cubicBezTo>
                <a:lnTo>
                  <a:pt x="1687192" y="163952"/>
                </a:lnTo>
                <a:cubicBezTo>
                  <a:pt x="1687495" y="163069"/>
                  <a:pt x="1687798" y="162243"/>
                  <a:pt x="1688101" y="161474"/>
                </a:cubicBezTo>
                <a:cubicBezTo>
                  <a:pt x="1688404" y="160705"/>
                  <a:pt x="1688707" y="159803"/>
                  <a:pt x="1689010" y="158767"/>
                </a:cubicBezTo>
                <a:cubicBezTo>
                  <a:pt x="1689155" y="158596"/>
                  <a:pt x="1689319" y="158253"/>
                  <a:pt x="1689502" y="157738"/>
                </a:cubicBezTo>
                <a:cubicBezTo>
                  <a:pt x="1689686" y="157223"/>
                  <a:pt x="1689925" y="156651"/>
                  <a:pt x="1690222" y="156022"/>
                </a:cubicBezTo>
                <a:cubicBezTo>
                  <a:pt x="1690367" y="155552"/>
                  <a:pt x="1690532" y="154968"/>
                  <a:pt x="1690715" y="154269"/>
                </a:cubicBezTo>
                <a:cubicBezTo>
                  <a:pt x="1690898" y="153570"/>
                  <a:pt x="1691140" y="152834"/>
                  <a:pt x="1691438" y="152060"/>
                </a:cubicBezTo>
                <a:lnTo>
                  <a:pt x="1690828" y="152060"/>
                </a:lnTo>
                <a:lnTo>
                  <a:pt x="1690828" y="151155"/>
                </a:lnTo>
                <a:cubicBezTo>
                  <a:pt x="1690841" y="150973"/>
                  <a:pt x="1690815" y="150810"/>
                  <a:pt x="1690752" y="150665"/>
                </a:cubicBezTo>
                <a:close/>
                <a:moveTo>
                  <a:pt x="735814" y="148400"/>
                </a:moveTo>
                <a:cubicBezTo>
                  <a:pt x="735055" y="148413"/>
                  <a:pt x="734297" y="148464"/>
                  <a:pt x="733540" y="148553"/>
                </a:cubicBezTo>
                <a:cubicBezTo>
                  <a:pt x="732783" y="148642"/>
                  <a:pt x="732027" y="148693"/>
                  <a:pt x="731270" y="148705"/>
                </a:cubicBezTo>
                <a:cubicBezTo>
                  <a:pt x="730836" y="148844"/>
                  <a:pt x="730571" y="149036"/>
                  <a:pt x="730476" y="149283"/>
                </a:cubicBezTo>
                <a:cubicBezTo>
                  <a:pt x="730382" y="149530"/>
                  <a:pt x="730344" y="149947"/>
                  <a:pt x="730363" y="150534"/>
                </a:cubicBezTo>
                <a:cubicBezTo>
                  <a:pt x="730375" y="150979"/>
                  <a:pt x="730501" y="151233"/>
                  <a:pt x="730741" y="151297"/>
                </a:cubicBezTo>
                <a:cubicBezTo>
                  <a:pt x="730980" y="151360"/>
                  <a:pt x="731258" y="151310"/>
                  <a:pt x="731573" y="151144"/>
                </a:cubicBezTo>
                <a:cubicBezTo>
                  <a:pt x="732033" y="151131"/>
                  <a:pt x="732474" y="151081"/>
                  <a:pt x="732897" y="150992"/>
                </a:cubicBezTo>
                <a:cubicBezTo>
                  <a:pt x="733319" y="150903"/>
                  <a:pt x="733685" y="150852"/>
                  <a:pt x="733994" y="150839"/>
                </a:cubicBezTo>
                <a:cubicBezTo>
                  <a:pt x="734885" y="150815"/>
                  <a:pt x="735454" y="150562"/>
                  <a:pt x="735701" y="150079"/>
                </a:cubicBezTo>
                <a:cubicBezTo>
                  <a:pt x="735948" y="149596"/>
                  <a:pt x="735985" y="149036"/>
                  <a:pt x="735814" y="148400"/>
                </a:cubicBezTo>
                <a:close/>
                <a:moveTo>
                  <a:pt x="1785011" y="147800"/>
                </a:moveTo>
                <a:lnTo>
                  <a:pt x="1785011" y="148428"/>
                </a:lnTo>
                <a:lnTo>
                  <a:pt x="1787145" y="148428"/>
                </a:lnTo>
                <a:cubicBezTo>
                  <a:pt x="1787704" y="148791"/>
                  <a:pt x="1788415" y="148996"/>
                  <a:pt x="1789278" y="149044"/>
                </a:cubicBezTo>
                <a:cubicBezTo>
                  <a:pt x="1789634" y="149295"/>
                  <a:pt x="1790142" y="149396"/>
                  <a:pt x="1790802" y="149346"/>
                </a:cubicBezTo>
                <a:cubicBezTo>
                  <a:pt x="1791094" y="149358"/>
                  <a:pt x="1791349" y="149409"/>
                  <a:pt x="1791564" y="149497"/>
                </a:cubicBezTo>
                <a:cubicBezTo>
                  <a:pt x="1791780" y="149585"/>
                  <a:pt x="1792034" y="149635"/>
                  <a:pt x="1792326" y="149647"/>
                </a:cubicBezTo>
                <a:cubicBezTo>
                  <a:pt x="1793076" y="149936"/>
                  <a:pt x="1793787" y="150112"/>
                  <a:pt x="1794460" y="150175"/>
                </a:cubicBezTo>
                <a:cubicBezTo>
                  <a:pt x="1795133" y="150238"/>
                  <a:pt x="1795844" y="150263"/>
                  <a:pt x="1796594" y="150251"/>
                </a:cubicBezTo>
                <a:cubicBezTo>
                  <a:pt x="1797025" y="150540"/>
                  <a:pt x="1797381" y="150716"/>
                  <a:pt x="1797660" y="150778"/>
                </a:cubicBezTo>
                <a:cubicBezTo>
                  <a:pt x="1797940" y="150841"/>
                  <a:pt x="1798295" y="150866"/>
                  <a:pt x="1798727" y="150854"/>
                </a:cubicBezTo>
                <a:lnTo>
                  <a:pt x="1798727" y="150251"/>
                </a:lnTo>
                <a:cubicBezTo>
                  <a:pt x="1797559" y="149647"/>
                  <a:pt x="1796543" y="149346"/>
                  <a:pt x="1795679" y="149346"/>
                </a:cubicBezTo>
                <a:lnTo>
                  <a:pt x="1785926" y="147800"/>
                </a:lnTo>
                <a:close/>
                <a:moveTo>
                  <a:pt x="836093" y="142035"/>
                </a:moveTo>
                <a:lnTo>
                  <a:pt x="828777" y="142947"/>
                </a:lnTo>
                <a:lnTo>
                  <a:pt x="816585" y="143850"/>
                </a:lnTo>
                <a:cubicBezTo>
                  <a:pt x="814915" y="143888"/>
                  <a:pt x="813302" y="144039"/>
                  <a:pt x="811747" y="144302"/>
                </a:cubicBezTo>
                <a:cubicBezTo>
                  <a:pt x="810191" y="144565"/>
                  <a:pt x="808654" y="144716"/>
                  <a:pt x="807137" y="144753"/>
                </a:cubicBezTo>
                <a:cubicBezTo>
                  <a:pt x="801484" y="144891"/>
                  <a:pt x="795796" y="144992"/>
                  <a:pt x="790072" y="145054"/>
                </a:cubicBezTo>
                <a:cubicBezTo>
                  <a:pt x="784348" y="145117"/>
                  <a:pt x="778668" y="145217"/>
                  <a:pt x="773034" y="145355"/>
                </a:cubicBezTo>
                <a:cubicBezTo>
                  <a:pt x="771991" y="145487"/>
                  <a:pt x="771330" y="145724"/>
                  <a:pt x="771050" y="146066"/>
                </a:cubicBezTo>
                <a:cubicBezTo>
                  <a:pt x="770771" y="146409"/>
                  <a:pt x="770720" y="147085"/>
                  <a:pt x="770898" y="148095"/>
                </a:cubicBezTo>
                <a:lnTo>
                  <a:pt x="776084" y="148095"/>
                </a:lnTo>
                <a:cubicBezTo>
                  <a:pt x="781242" y="148120"/>
                  <a:pt x="786349" y="148070"/>
                  <a:pt x="791406" y="147945"/>
                </a:cubicBezTo>
                <a:cubicBezTo>
                  <a:pt x="796463" y="147820"/>
                  <a:pt x="801503" y="147471"/>
                  <a:pt x="806527" y="146897"/>
                </a:cubicBezTo>
                <a:lnTo>
                  <a:pt x="832130" y="143861"/>
                </a:lnTo>
                <a:cubicBezTo>
                  <a:pt x="833038" y="143680"/>
                  <a:pt x="833889" y="143426"/>
                  <a:pt x="834683" y="143099"/>
                </a:cubicBezTo>
                <a:cubicBezTo>
                  <a:pt x="835477" y="142771"/>
                  <a:pt x="836251" y="142518"/>
                  <a:pt x="837007" y="142341"/>
                </a:cubicBezTo>
                <a:cubicBezTo>
                  <a:pt x="836854" y="142194"/>
                  <a:pt x="836702" y="142105"/>
                  <a:pt x="836550" y="142073"/>
                </a:cubicBezTo>
                <a:cubicBezTo>
                  <a:pt x="836397" y="142041"/>
                  <a:pt x="836245" y="142029"/>
                  <a:pt x="836093" y="142035"/>
                </a:cubicBezTo>
                <a:close/>
                <a:moveTo>
                  <a:pt x="46394" y="140792"/>
                </a:moveTo>
                <a:lnTo>
                  <a:pt x="47918" y="142317"/>
                </a:lnTo>
                <a:cubicBezTo>
                  <a:pt x="48559" y="143689"/>
                  <a:pt x="49334" y="145061"/>
                  <a:pt x="50242" y="146434"/>
                </a:cubicBezTo>
                <a:cubicBezTo>
                  <a:pt x="51150" y="147806"/>
                  <a:pt x="52001" y="149179"/>
                  <a:pt x="52795" y="150551"/>
                </a:cubicBezTo>
                <a:cubicBezTo>
                  <a:pt x="53531" y="152044"/>
                  <a:pt x="53887" y="153404"/>
                  <a:pt x="53861" y="154630"/>
                </a:cubicBezTo>
                <a:cubicBezTo>
                  <a:pt x="53836" y="155857"/>
                  <a:pt x="53582" y="157140"/>
                  <a:pt x="53099" y="158481"/>
                </a:cubicBezTo>
                <a:cubicBezTo>
                  <a:pt x="52725" y="160584"/>
                  <a:pt x="51950" y="162630"/>
                  <a:pt x="50775" y="164618"/>
                </a:cubicBezTo>
                <a:cubicBezTo>
                  <a:pt x="49601" y="166607"/>
                  <a:pt x="48445" y="168729"/>
                  <a:pt x="47308" y="170985"/>
                </a:cubicBezTo>
                <a:cubicBezTo>
                  <a:pt x="46070" y="173113"/>
                  <a:pt x="44660" y="175261"/>
                  <a:pt x="43079" y="177428"/>
                </a:cubicBezTo>
                <a:cubicBezTo>
                  <a:pt x="41498" y="179594"/>
                  <a:pt x="39860" y="181818"/>
                  <a:pt x="38164" y="184099"/>
                </a:cubicBezTo>
                <a:cubicBezTo>
                  <a:pt x="37523" y="184694"/>
                  <a:pt x="36748" y="185308"/>
                  <a:pt x="35840" y="185941"/>
                </a:cubicBezTo>
                <a:cubicBezTo>
                  <a:pt x="34932" y="186575"/>
                  <a:pt x="34081" y="187270"/>
                  <a:pt x="33287" y="188026"/>
                </a:cubicBezTo>
                <a:cubicBezTo>
                  <a:pt x="32564" y="188649"/>
                  <a:pt x="31954" y="189234"/>
                  <a:pt x="31459" y="189781"/>
                </a:cubicBezTo>
                <a:cubicBezTo>
                  <a:pt x="30963" y="190327"/>
                  <a:pt x="30354" y="190760"/>
                  <a:pt x="29630" y="191078"/>
                </a:cubicBezTo>
                <a:cubicBezTo>
                  <a:pt x="28849" y="191536"/>
                  <a:pt x="27973" y="191917"/>
                  <a:pt x="27001" y="192222"/>
                </a:cubicBezTo>
                <a:cubicBezTo>
                  <a:pt x="26029" y="192528"/>
                  <a:pt x="25077" y="192756"/>
                  <a:pt x="24143" y="192909"/>
                </a:cubicBezTo>
                <a:cubicBezTo>
                  <a:pt x="23185" y="192903"/>
                  <a:pt x="22283" y="192610"/>
                  <a:pt x="21438" y="192032"/>
                </a:cubicBezTo>
                <a:cubicBezTo>
                  <a:pt x="20594" y="191453"/>
                  <a:pt x="20073" y="190626"/>
                  <a:pt x="19876" y="189552"/>
                </a:cubicBezTo>
                <a:lnTo>
                  <a:pt x="23534" y="191688"/>
                </a:lnTo>
                <a:cubicBezTo>
                  <a:pt x="23985" y="191669"/>
                  <a:pt x="24531" y="191555"/>
                  <a:pt x="25172" y="191345"/>
                </a:cubicBezTo>
                <a:cubicBezTo>
                  <a:pt x="25814" y="191135"/>
                  <a:pt x="26588" y="190944"/>
                  <a:pt x="27496" y="190773"/>
                </a:cubicBezTo>
                <a:cubicBezTo>
                  <a:pt x="28125" y="190753"/>
                  <a:pt x="28696" y="190486"/>
                  <a:pt x="29211" y="189971"/>
                </a:cubicBezTo>
                <a:cubicBezTo>
                  <a:pt x="29725" y="189456"/>
                  <a:pt x="30068" y="188808"/>
                  <a:pt x="30239" y="188026"/>
                </a:cubicBezTo>
                <a:cubicBezTo>
                  <a:pt x="30087" y="188305"/>
                  <a:pt x="29858" y="188509"/>
                  <a:pt x="29554" y="188636"/>
                </a:cubicBezTo>
                <a:cubicBezTo>
                  <a:pt x="29249" y="188763"/>
                  <a:pt x="28868" y="188967"/>
                  <a:pt x="28411" y="189246"/>
                </a:cubicBezTo>
                <a:cubicBezTo>
                  <a:pt x="27934" y="189259"/>
                  <a:pt x="27363" y="189234"/>
                  <a:pt x="26696" y="189170"/>
                </a:cubicBezTo>
                <a:cubicBezTo>
                  <a:pt x="26029" y="189107"/>
                  <a:pt x="25382" y="188929"/>
                  <a:pt x="24753" y="188636"/>
                </a:cubicBezTo>
                <a:cubicBezTo>
                  <a:pt x="23966" y="188274"/>
                  <a:pt x="23102" y="188007"/>
                  <a:pt x="22162" y="187835"/>
                </a:cubicBezTo>
                <a:cubicBezTo>
                  <a:pt x="21222" y="187663"/>
                  <a:pt x="20359" y="187930"/>
                  <a:pt x="19571" y="188636"/>
                </a:cubicBezTo>
                <a:cubicBezTo>
                  <a:pt x="19089" y="188929"/>
                  <a:pt x="18530" y="189107"/>
                  <a:pt x="17895" y="189170"/>
                </a:cubicBezTo>
                <a:cubicBezTo>
                  <a:pt x="17260" y="189234"/>
                  <a:pt x="16701" y="189259"/>
                  <a:pt x="16219" y="189246"/>
                </a:cubicBezTo>
                <a:cubicBezTo>
                  <a:pt x="15120" y="188712"/>
                  <a:pt x="13964" y="188255"/>
                  <a:pt x="12752" y="187875"/>
                </a:cubicBezTo>
                <a:cubicBezTo>
                  <a:pt x="11539" y="187496"/>
                  <a:pt x="10459" y="186738"/>
                  <a:pt x="9513" y="185602"/>
                </a:cubicBezTo>
                <a:cubicBezTo>
                  <a:pt x="8942" y="184971"/>
                  <a:pt x="8408" y="184278"/>
                  <a:pt x="7913" y="183524"/>
                </a:cubicBezTo>
                <a:cubicBezTo>
                  <a:pt x="7418" y="182771"/>
                  <a:pt x="6732" y="182149"/>
                  <a:pt x="5855" y="181659"/>
                </a:cubicBezTo>
                <a:cubicBezTo>
                  <a:pt x="5836" y="181513"/>
                  <a:pt x="5722" y="181424"/>
                  <a:pt x="5513" y="181392"/>
                </a:cubicBezTo>
                <a:cubicBezTo>
                  <a:pt x="5303" y="181361"/>
                  <a:pt x="5113" y="181348"/>
                  <a:pt x="4941" y="181354"/>
                </a:cubicBezTo>
                <a:cubicBezTo>
                  <a:pt x="4020" y="181367"/>
                  <a:pt x="3195" y="181189"/>
                  <a:pt x="2465" y="180821"/>
                </a:cubicBezTo>
                <a:cubicBezTo>
                  <a:pt x="1734" y="180452"/>
                  <a:pt x="1137" y="179817"/>
                  <a:pt x="674" y="178914"/>
                </a:cubicBezTo>
                <a:cubicBezTo>
                  <a:pt x="-6" y="177574"/>
                  <a:pt x="-171" y="176443"/>
                  <a:pt x="179" y="175522"/>
                </a:cubicBezTo>
                <a:cubicBezTo>
                  <a:pt x="528" y="174600"/>
                  <a:pt x="896" y="173698"/>
                  <a:pt x="1283" y="172815"/>
                </a:cubicBezTo>
                <a:cubicBezTo>
                  <a:pt x="1468" y="172332"/>
                  <a:pt x="1861" y="171849"/>
                  <a:pt x="2465" y="171366"/>
                </a:cubicBezTo>
                <a:cubicBezTo>
                  <a:pt x="3068" y="170883"/>
                  <a:pt x="3690" y="170553"/>
                  <a:pt x="4331" y="170375"/>
                </a:cubicBezTo>
                <a:cubicBezTo>
                  <a:pt x="6770" y="168545"/>
                  <a:pt x="8903" y="166410"/>
                  <a:pt x="10732" y="163970"/>
                </a:cubicBezTo>
                <a:cubicBezTo>
                  <a:pt x="11469" y="162719"/>
                  <a:pt x="12205" y="161486"/>
                  <a:pt x="12942" y="160272"/>
                </a:cubicBezTo>
                <a:cubicBezTo>
                  <a:pt x="13679" y="159059"/>
                  <a:pt x="14568" y="158055"/>
                  <a:pt x="15609" y="157261"/>
                </a:cubicBezTo>
                <a:cubicBezTo>
                  <a:pt x="15768" y="157572"/>
                  <a:pt x="15908" y="157941"/>
                  <a:pt x="16028" y="158366"/>
                </a:cubicBezTo>
                <a:cubicBezTo>
                  <a:pt x="16149" y="158792"/>
                  <a:pt x="16212" y="159237"/>
                  <a:pt x="16219" y="159701"/>
                </a:cubicBezTo>
                <a:cubicBezTo>
                  <a:pt x="16377" y="160590"/>
                  <a:pt x="16670" y="161327"/>
                  <a:pt x="17095" y="161912"/>
                </a:cubicBezTo>
                <a:cubicBezTo>
                  <a:pt x="17520" y="162496"/>
                  <a:pt x="18041" y="163081"/>
                  <a:pt x="18657" y="163665"/>
                </a:cubicBezTo>
                <a:cubicBezTo>
                  <a:pt x="18956" y="163811"/>
                  <a:pt x="19197" y="163900"/>
                  <a:pt x="19381" y="163932"/>
                </a:cubicBezTo>
                <a:cubicBezTo>
                  <a:pt x="19565" y="163964"/>
                  <a:pt x="19730" y="163977"/>
                  <a:pt x="19876" y="163970"/>
                </a:cubicBezTo>
                <a:lnTo>
                  <a:pt x="31154" y="155736"/>
                </a:lnTo>
                <a:cubicBezTo>
                  <a:pt x="32557" y="154662"/>
                  <a:pt x="34018" y="153531"/>
                  <a:pt x="35535" y="152343"/>
                </a:cubicBezTo>
                <a:cubicBezTo>
                  <a:pt x="37053" y="151155"/>
                  <a:pt x="38437" y="149948"/>
                  <a:pt x="39688" y="148721"/>
                </a:cubicBezTo>
                <a:cubicBezTo>
                  <a:pt x="40742" y="147819"/>
                  <a:pt x="41682" y="146879"/>
                  <a:pt x="42508" y="145900"/>
                </a:cubicBezTo>
                <a:cubicBezTo>
                  <a:pt x="43333" y="144922"/>
                  <a:pt x="44121" y="143829"/>
                  <a:pt x="44870" y="142622"/>
                </a:cubicBezTo>
                <a:close/>
                <a:moveTo>
                  <a:pt x="1456665" y="138373"/>
                </a:moveTo>
                <a:cubicBezTo>
                  <a:pt x="1455554" y="138373"/>
                  <a:pt x="1453814" y="139288"/>
                  <a:pt x="1451446" y="141119"/>
                </a:cubicBezTo>
                <a:cubicBezTo>
                  <a:pt x="1451274" y="141418"/>
                  <a:pt x="1451008" y="141659"/>
                  <a:pt x="1450646" y="141843"/>
                </a:cubicBezTo>
                <a:cubicBezTo>
                  <a:pt x="1450284" y="142028"/>
                  <a:pt x="1449941" y="142193"/>
                  <a:pt x="1449617" y="142339"/>
                </a:cubicBezTo>
                <a:cubicBezTo>
                  <a:pt x="1449471" y="142670"/>
                  <a:pt x="1449382" y="143000"/>
                  <a:pt x="1449350" y="143331"/>
                </a:cubicBezTo>
                <a:cubicBezTo>
                  <a:pt x="1449318" y="143662"/>
                  <a:pt x="1449306" y="143840"/>
                  <a:pt x="1449312" y="143865"/>
                </a:cubicBezTo>
                <a:cubicBezTo>
                  <a:pt x="1449788" y="145962"/>
                  <a:pt x="1450360" y="148001"/>
                  <a:pt x="1451027" y="149983"/>
                </a:cubicBezTo>
                <a:cubicBezTo>
                  <a:pt x="1451693" y="151965"/>
                  <a:pt x="1452341" y="154080"/>
                  <a:pt x="1452970" y="156327"/>
                </a:cubicBezTo>
                <a:cubicBezTo>
                  <a:pt x="1455726" y="155586"/>
                  <a:pt x="1458443" y="154941"/>
                  <a:pt x="1461123" y="154390"/>
                </a:cubicBezTo>
                <a:cubicBezTo>
                  <a:pt x="1463803" y="153839"/>
                  <a:pt x="1466368" y="153269"/>
                  <a:pt x="1468819" y="152680"/>
                </a:cubicBezTo>
                <a:cubicBezTo>
                  <a:pt x="1468838" y="151908"/>
                  <a:pt x="1468876" y="151174"/>
                  <a:pt x="1468933" y="150477"/>
                </a:cubicBezTo>
                <a:cubicBezTo>
                  <a:pt x="1468990" y="149781"/>
                  <a:pt x="1468952" y="149198"/>
                  <a:pt x="1468819" y="148730"/>
                </a:cubicBezTo>
                <a:cubicBezTo>
                  <a:pt x="1468514" y="147514"/>
                  <a:pt x="1467905" y="146299"/>
                  <a:pt x="1466990" y="145083"/>
                </a:cubicBezTo>
                <a:cubicBezTo>
                  <a:pt x="1466235" y="144461"/>
                  <a:pt x="1465460" y="143801"/>
                  <a:pt x="1464666" y="143102"/>
                </a:cubicBezTo>
                <a:cubicBezTo>
                  <a:pt x="1463873" y="142403"/>
                  <a:pt x="1463022" y="141742"/>
                  <a:pt x="1462114" y="141119"/>
                </a:cubicBezTo>
                <a:cubicBezTo>
                  <a:pt x="1459593" y="139288"/>
                  <a:pt x="1457777" y="138373"/>
                  <a:pt x="1456665" y="138373"/>
                </a:cubicBezTo>
                <a:close/>
                <a:moveTo>
                  <a:pt x="332107" y="137427"/>
                </a:moveTo>
                <a:cubicBezTo>
                  <a:pt x="330919" y="137566"/>
                  <a:pt x="329791" y="137668"/>
                  <a:pt x="328724" y="137732"/>
                </a:cubicBezTo>
                <a:cubicBezTo>
                  <a:pt x="327656" y="137795"/>
                  <a:pt x="326457" y="137897"/>
                  <a:pt x="325127" y="138037"/>
                </a:cubicBezTo>
                <a:cubicBezTo>
                  <a:pt x="325121" y="138183"/>
                  <a:pt x="325133" y="138424"/>
                  <a:pt x="325165" y="138761"/>
                </a:cubicBezTo>
                <a:cubicBezTo>
                  <a:pt x="325196" y="139097"/>
                  <a:pt x="325285" y="139568"/>
                  <a:pt x="325430" y="140171"/>
                </a:cubicBezTo>
                <a:cubicBezTo>
                  <a:pt x="326766" y="139707"/>
                  <a:pt x="327953" y="139263"/>
                  <a:pt x="328989" y="138837"/>
                </a:cubicBezTo>
                <a:cubicBezTo>
                  <a:pt x="330026" y="138411"/>
                  <a:pt x="331065" y="138043"/>
                  <a:pt x="332107" y="137732"/>
                </a:cubicBezTo>
                <a:close/>
                <a:moveTo>
                  <a:pt x="701386" y="127676"/>
                </a:moveTo>
                <a:cubicBezTo>
                  <a:pt x="700460" y="128274"/>
                  <a:pt x="699437" y="128834"/>
                  <a:pt x="698317" y="129355"/>
                </a:cubicBezTo>
                <a:cubicBezTo>
                  <a:pt x="697197" y="129877"/>
                  <a:pt x="696094" y="130437"/>
                  <a:pt x="695008" y="131035"/>
                </a:cubicBezTo>
                <a:cubicBezTo>
                  <a:pt x="695021" y="131194"/>
                  <a:pt x="695072" y="131334"/>
                  <a:pt x="695161" y="131455"/>
                </a:cubicBezTo>
                <a:cubicBezTo>
                  <a:pt x="695250" y="131576"/>
                  <a:pt x="695300" y="131639"/>
                  <a:pt x="695313" y="131646"/>
                </a:cubicBezTo>
                <a:cubicBezTo>
                  <a:pt x="696069" y="131487"/>
                  <a:pt x="696843" y="131347"/>
                  <a:pt x="697636" y="131226"/>
                </a:cubicBezTo>
                <a:cubicBezTo>
                  <a:pt x="698428" y="131105"/>
                  <a:pt x="699275" y="131041"/>
                  <a:pt x="700177" y="131035"/>
                </a:cubicBezTo>
                <a:cubicBezTo>
                  <a:pt x="701078" y="130761"/>
                  <a:pt x="701619" y="130392"/>
                  <a:pt x="701802" y="129928"/>
                </a:cubicBezTo>
                <a:cubicBezTo>
                  <a:pt x="701984" y="129463"/>
                  <a:pt x="701846" y="128713"/>
                  <a:pt x="701386" y="127676"/>
                </a:cubicBezTo>
                <a:close/>
                <a:moveTo>
                  <a:pt x="329365" y="126167"/>
                </a:moveTo>
                <a:cubicBezTo>
                  <a:pt x="329377" y="126609"/>
                  <a:pt x="329428" y="127032"/>
                  <a:pt x="329516" y="127435"/>
                </a:cubicBezTo>
                <a:cubicBezTo>
                  <a:pt x="329604" y="127838"/>
                  <a:pt x="329655" y="128336"/>
                  <a:pt x="329667" y="128928"/>
                </a:cubicBezTo>
                <a:cubicBezTo>
                  <a:pt x="330893" y="128336"/>
                  <a:pt x="332100" y="127838"/>
                  <a:pt x="333288" y="127435"/>
                </a:cubicBezTo>
                <a:cubicBezTo>
                  <a:pt x="334476" y="127032"/>
                  <a:pt x="335607" y="126609"/>
                  <a:pt x="336681" y="126167"/>
                </a:cubicBezTo>
                <a:close/>
                <a:moveTo>
                  <a:pt x="1495909" y="124642"/>
                </a:moveTo>
                <a:cubicBezTo>
                  <a:pt x="1496697" y="124781"/>
                  <a:pt x="1497485" y="124959"/>
                  <a:pt x="1498274" y="125176"/>
                </a:cubicBezTo>
                <a:cubicBezTo>
                  <a:pt x="1499062" y="125392"/>
                  <a:pt x="1499698" y="125722"/>
                  <a:pt x="1500182" y="126167"/>
                </a:cubicBezTo>
                <a:cubicBezTo>
                  <a:pt x="1503228" y="127528"/>
                  <a:pt x="1506370" y="128697"/>
                  <a:pt x="1509608" y="129676"/>
                </a:cubicBezTo>
                <a:cubicBezTo>
                  <a:pt x="1512845" y="130655"/>
                  <a:pt x="1516216" y="131520"/>
                  <a:pt x="1519720" y="132270"/>
                </a:cubicBezTo>
                <a:cubicBezTo>
                  <a:pt x="1523545" y="133179"/>
                  <a:pt x="1527235" y="134412"/>
                  <a:pt x="1530792" y="135970"/>
                </a:cubicBezTo>
                <a:cubicBezTo>
                  <a:pt x="1534348" y="137527"/>
                  <a:pt x="1537656" y="139447"/>
                  <a:pt x="1540714" y="141729"/>
                </a:cubicBezTo>
                <a:cubicBezTo>
                  <a:pt x="1541794" y="142632"/>
                  <a:pt x="1542835" y="143496"/>
                  <a:pt x="1543838" y="144321"/>
                </a:cubicBezTo>
                <a:cubicBezTo>
                  <a:pt x="1544841" y="145145"/>
                  <a:pt x="1545730" y="146007"/>
                  <a:pt x="1546505" y="146906"/>
                </a:cubicBezTo>
                <a:cubicBezTo>
                  <a:pt x="1547629" y="148103"/>
                  <a:pt x="1548353" y="149281"/>
                  <a:pt x="1548677" y="150439"/>
                </a:cubicBezTo>
                <a:cubicBezTo>
                  <a:pt x="1549001" y="151598"/>
                  <a:pt x="1548582" y="152851"/>
                  <a:pt x="1547420" y="154200"/>
                </a:cubicBezTo>
                <a:cubicBezTo>
                  <a:pt x="1547000" y="154687"/>
                  <a:pt x="1546620" y="155308"/>
                  <a:pt x="1546277" y="156064"/>
                </a:cubicBezTo>
                <a:cubicBezTo>
                  <a:pt x="1545934" y="156819"/>
                  <a:pt x="1545400" y="157521"/>
                  <a:pt x="1544676" y="158170"/>
                </a:cubicBezTo>
                <a:cubicBezTo>
                  <a:pt x="1544187" y="158783"/>
                  <a:pt x="1543641" y="159332"/>
                  <a:pt x="1543038" y="159817"/>
                </a:cubicBezTo>
                <a:cubicBezTo>
                  <a:pt x="1542435" y="160301"/>
                  <a:pt x="1541965" y="160765"/>
                  <a:pt x="1541628" y="161207"/>
                </a:cubicBezTo>
                <a:cubicBezTo>
                  <a:pt x="1541196" y="162113"/>
                  <a:pt x="1540689" y="162886"/>
                  <a:pt x="1540104" y="163527"/>
                </a:cubicBezTo>
                <a:cubicBezTo>
                  <a:pt x="1539520" y="164169"/>
                  <a:pt x="1538707" y="164715"/>
                  <a:pt x="1537666" y="165166"/>
                </a:cubicBezTo>
                <a:cubicBezTo>
                  <a:pt x="1537482" y="165172"/>
                  <a:pt x="1537240" y="165236"/>
                  <a:pt x="1536942" y="165357"/>
                </a:cubicBezTo>
                <a:cubicBezTo>
                  <a:pt x="1536644" y="165477"/>
                  <a:pt x="1536478" y="165617"/>
                  <a:pt x="1536447" y="165776"/>
                </a:cubicBezTo>
                <a:cubicBezTo>
                  <a:pt x="1536421" y="166532"/>
                  <a:pt x="1536244" y="167079"/>
                  <a:pt x="1535913" y="167415"/>
                </a:cubicBezTo>
                <a:cubicBezTo>
                  <a:pt x="1535583" y="167752"/>
                  <a:pt x="1535253" y="167917"/>
                  <a:pt x="1534923" y="167911"/>
                </a:cubicBezTo>
                <a:cubicBezTo>
                  <a:pt x="1533570" y="167778"/>
                  <a:pt x="1532313" y="167587"/>
                  <a:pt x="1531154" y="167339"/>
                </a:cubicBezTo>
                <a:cubicBezTo>
                  <a:pt x="1529994" y="167091"/>
                  <a:pt x="1528819" y="166672"/>
                  <a:pt x="1527629" y="166081"/>
                </a:cubicBezTo>
                <a:cubicBezTo>
                  <a:pt x="1528679" y="166094"/>
                  <a:pt x="1529752" y="166145"/>
                  <a:pt x="1530849" y="166234"/>
                </a:cubicBezTo>
                <a:cubicBezTo>
                  <a:pt x="1531945" y="166323"/>
                  <a:pt x="1533100" y="166373"/>
                  <a:pt x="1534313" y="166386"/>
                </a:cubicBezTo>
                <a:lnTo>
                  <a:pt x="1534332" y="166386"/>
                </a:lnTo>
                <a:cubicBezTo>
                  <a:pt x="1534643" y="166405"/>
                  <a:pt x="1534934" y="166367"/>
                  <a:pt x="1535207" y="166272"/>
                </a:cubicBezTo>
                <a:cubicBezTo>
                  <a:pt x="1535480" y="166176"/>
                  <a:pt x="1535695" y="165910"/>
                  <a:pt x="1535854" y="165471"/>
                </a:cubicBezTo>
                <a:lnTo>
                  <a:pt x="1531897" y="165471"/>
                </a:lnTo>
                <a:cubicBezTo>
                  <a:pt x="1529874" y="165439"/>
                  <a:pt x="1527832" y="165427"/>
                  <a:pt x="1525770" y="165433"/>
                </a:cubicBezTo>
                <a:cubicBezTo>
                  <a:pt x="1523709" y="165439"/>
                  <a:pt x="1521896" y="165655"/>
                  <a:pt x="1520329" y="166081"/>
                </a:cubicBezTo>
                <a:lnTo>
                  <a:pt x="1514226" y="169436"/>
                </a:lnTo>
                <a:cubicBezTo>
                  <a:pt x="1514563" y="168985"/>
                  <a:pt x="1515034" y="168438"/>
                  <a:pt x="1515638" y="167797"/>
                </a:cubicBezTo>
                <a:cubicBezTo>
                  <a:pt x="1516242" y="167155"/>
                  <a:pt x="1516789" y="166380"/>
                  <a:pt x="1517279" y="165471"/>
                </a:cubicBezTo>
                <a:cubicBezTo>
                  <a:pt x="1517597" y="165293"/>
                  <a:pt x="1517953" y="164963"/>
                  <a:pt x="1518347" y="164480"/>
                </a:cubicBezTo>
                <a:cubicBezTo>
                  <a:pt x="1518742" y="163997"/>
                  <a:pt x="1519098" y="163514"/>
                  <a:pt x="1519416" y="163031"/>
                </a:cubicBezTo>
                <a:lnTo>
                  <a:pt x="1519416" y="162421"/>
                </a:lnTo>
                <a:cubicBezTo>
                  <a:pt x="1519384" y="161378"/>
                  <a:pt x="1519295" y="160367"/>
                  <a:pt x="1519149" y="159389"/>
                </a:cubicBezTo>
                <a:cubicBezTo>
                  <a:pt x="1519002" y="158411"/>
                  <a:pt x="1518990" y="157391"/>
                  <a:pt x="1519111" y="156327"/>
                </a:cubicBezTo>
                <a:cubicBezTo>
                  <a:pt x="1519397" y="155257"/>
                  <a:pt x="1519358" y="154130"/>
                  <a:pt x="1518996" y="152946"/>
                </a:cubicBezTo>
                <a:cubicBezTo>
                  <a:pt x="1518634" y="151762"/>
                  <a:pt x="1518061" y="150559"/>
                  <a:pt x="1517279" y="149338"/>
                </a:cubicBezTo>
                <a:cubicBezTo>
                  <a:pt x="1516178" y="147837"/>
                  <a:pt x="1515021" y="146355"/>
                  <a:pt x="1513806" y="144890"/>
                </a:cubicBezTo>
                <a:cubicBezTo>
                  <a:pt x="1512591" y="143425"/>
                  <a:pt x="1511510" y="141863"/>
                  <a:pt x="1510562" y="140203"/>
                </a:cubicBezTo>
                <a:cubicBezTo>
                  <a:pt x="1509665" y="139275"/>
                  <a:pt x="1508864" y="138309"/>
                  <a:pt x="1508158" y="137305"/>
                </a:cubicBezTo>
                <a:cubicBezTo>
                  <a:pt x="1507452" y="136300"/>
                  <a:pt x="1506727" y="135334"/>
                  <a:pt x="1505982" y="134406"/>
                </a:cubicBezTo>
                <a:cubicBezTo>
                  <a:pt x="1505187" y="132728"/>
                  <a:pt x="1504106" y="131202"/>
                  <a:pt x="1502739" y="129829"/>
                </a:cubicBezTo>
                <a:cubicBezTo>
                  <a:pt x="1501371" y="128456"/>
                  <a:pt x="1499908" y="127235"/>
                  <a:pt x="1498350" y="126167"/>
                </a:cubicBezTo>
                <a:cubicBezTo>
                  <a:pt x="1497885" y="125989"/>
                  <a:pt x="1497440" y="125735"/>
                  <a:pt x="1497014" y="125404"/>
                </a:cubicBezTo>
                <a:cubicBezTo>
                  <a:pt x="1496588" y="125074"/>
                  <a:pt x="1496220" y="124820"/>
                  <a:pt x="1495909" y="124642"/>
                </a:cubicBezTo>
                <a:close/>
                <a:moveTo>
                  <a:pt x="376626" y="121310"/>
                </a:moveTo>
                <a:lnTo>
                  <a:pt x="383944" y="122216"/>
                </a:lnTo>
                <a:cubicBezTo>
                  <a:pt x="387610" y="123391"/>
                  <a:pt x="391256" y="124441"/>
                  <a:pt x="394883" y="125365"/>
                </a:cubicBezTo>
                <a:cubicBezTo>
                  <a:pt x="398511" y="126290"/>
                  <a:pt x="402081" y="127275"/>
                  <a:pt x="405594" y="128321"/>
                </a:cubicBezTo>
                <a:cubicBezTo>
                  <a:pt x="407709" y="128947"/>
                  <a:pt x="409729" y="129667"/>
                  <a:pt x="411654" y="130483"/>
                </a:cubicBezTo>
                <a:cubicBezTo>
                  <a:pt x="413579" y="131298"/>
                  <a:pt x="415523" y="132094"/>
                  <a:pt x="417486" y="132872"/>
                </a:cubicBezTo>
                <a:cubicBezTo>
                  <a:pt x="419468" y="133617"/>
                  <a:pt x="421144" y="134706"/>
                  <a:pt x="422513" y="136137"/>
                </a:cubicBezTo>
                <a:cubicBezTo>
                  <a:pt x="423882" y="137569"/>
                  <a:pt x="424945" y="139422"/>
                  <a:pt x="425701" y="141696"/>
                </a:cubicBezTo>
                <a:cubicBezTo>
                  <a:pt x="426161" y="140946"/>
                  <a:pt x="426526" y="140311"/>
                  <a:pt x="426797" y="139790"/>
                </a:cubicBezTo>
                <a:cubicBezTo>
                  <a:pt x="427068" y="139269"/>
                  <a:pt x="427207" y="138786"/>
                  <a:pt x="427213" y="138341"/>
                </a:cubicBezTo>
                <a:cubicBezTo>
                  <a:pt x="429027" y="140019"/>
                  <a:pt x="430728" y="141696"/>
                  <a:pt x="432317" y="143373"/>
                </a:cubicBezTo>
                <a:cubicBezTo>
                  <a:pt x="433906" y="145050"/>
                  <a:pt x="435458" y="146727"/>
                  <a:pt x="436972" y="148404"/>
                </a:cubicBezTo>
                <a:cubicBezTo>
                  <a:pt x="438200" y="149929"/>
                  <a:pt x="439409" y="151453"/>
                  <a:pt x="440598" y="152978"/>
                </a:cubicBezTo>
                <a:cubicBezTo>
                  <a:pt x="441788" y="154503"/>
                  <a:pt x="442920" y="156027"/>
                  <a:pt x="443996" y="157552"/>
                </a:cubicBezTo>
                <a:cubicBezTo>
                  <a:pt x="444269" y="158035"/>
                  <a:pt x="444562" y="158441"/>
                  <a:pt x="444873" y="158771"/>
                </a:cubicBezTo>
                <a:cubicBezTo>
                  <a:pt x="445185" y="159102"/>
                  <a:pt x="445707" y="159203"/>
                  <a:pt x="446438" y="159076"/>
                </a:cubicBezTo>
                <a:cubicBezTo>
                  <a:pt x="447354" y="158810"/>
                  <a:pt x="448042" y="158581"/>
                  <a:pt x="448500" y="158390"/>
                </a:cubicBezTo>
                <a:cubicBezTo>
                  <a:pt x="448958" y="158200"/>
                  <a:pt x="449187" y="157819"/>
                  <a:pt x="449187" y="157247"/>
                </a:cubicBezTo>
                <a:cubicBezTo>
                  <a:pt x="449352" y="155710"/>
                  <a:pt x="449479" y="154134"/>
                  <a:pt x="449568" y="152521"/>
                </a:cubicBezTo>
                <a:cubicBezTo>
                  <a:pt x="449657" y="150907"/>
                  <a:pt x="449631" y="149332"/>
                  <a:pt x="449492" y="147794"/>
                </a:cubicBezTo>
                <a:cubicBezTo>
                  <a:pt x="449403" y="146136"/>
                  <a:pt x="448741" y="144726"/>
                  <a:pt x="447507" y="143563"/>
                </a:cubicBezTo>
                <a:cubicBezTo>
                  <a:pt x="446273" y="142401"/>
                  <a:pt x="445001" y="141372"/>
                  <a:pt x="443690" y="140476"/>
                </a:cubicBezTo>
                <a:lnTo>
                  <a:pt x="443996" y="140171"/>
                </a:lnTo>
                <a:cubicBezTo>
                  <a:pt x="445961" y="141092"/>
                  <a:pt x="447906" y="141994"/>
                  <a:pt x="449830" y="142877"/>
                </a:cubicBezTo>
                <a:cubicBezTo>
                  <a:pt x="451754" y="143760"/>
                  <a:pt x="453771" y="144586"/>
                  <a:pt x="455882" y="145355"/>
                </a:cubicBezTo>
                <a:lnTo>
                  <a:pt x="468357" y="152673"/>
                </a:lnTo>
                <a:cubicBezTo>
                  <a:pt x="469105" y="153283"/>
                  <a:pt x="469739" y="153893"/>
                  <a:pt x="470259" y="154503"/>
                </a:cubicBezTo>
                <a:cubicBezTo>
                  <a:pt x="470779" y="155112"/>
                  <a:pt x="471260" y="155722"/>
                  <a:pt x="471704" y="156332"/>
                </a:cubicBezTo>
                <a:cubicBezTo>
                  <a:pt x="471857" y="156802"/>
                  <a:pt x="471933" y="157234"/>
                  <a:pt x="471933" y="157628"/>
                </a:cubicBezTo>
                <a:cubicBezTo>
                  <a:pt x="471933" y="158022"/>
                  <a:pt x="471857" y="158301"/>
                  <a:pt x="471704" y="158467"/>
                </a:cubicBezTo>
                <a:cubicBezTo>
                  <a:pt x="470386" y="160315"/>
                  <a:pt x="469067" y="162107"/>
                  <a:pt x="467749" y="163841"/>
                </a:cubicBezTo>
                <a:cubicBezTo>
                  <a:pt x="466430" y="165575"/>
                  <a:pt x="464807" y="167138"/>
                  <a:pt x="462880" y="168529"/>
                </a:cubicBezTo>
                <a:cubicBezTo>
                  <a:pt x="460902" y="170155"/>
                  <a:pt x="458848" y="171324"/>
                  <a:pt x="456718" y="172036"/>
                </a:cubicBezTo>
                <a:cubicBezTo>
                  <a:pt x="454588" y="172747"/>
                  <a:pt x="452382" y="173306"/>
                  <a:pt x="450100" y="173713"/>
                </a:cubicBezTo>
                <a:cubicBezTo>
                  <a:pt x="447239" y="174107"/>
                  <a:pt x="444873" y="174844"/>
                  <a:pt x="443003" y="175924"/>
                </a:cubicBezTo>
                <a:cubicBezTo>
                  <a:pt x="441133" y="177004"/>
                  <a:pt x="439530" y="178808"/>
                  <a:pt x="438194" y="181336"/>
                </a:cubicBezTo>
                <a:cubicBezTo>
                  <a:pt x="434640" y="188146"/>
                  <a:pt x="430539" y="194575"/>
                  <a:pt x="425892" y="200623"/>
                </a:cubicBezTo>
                <a:cubicBezTo>
                  <a:pt x="421246" y="206670"/>
                  <a:pt x="416309" y="212642"/>
                  <a:pt x="411082" y="218537"/>
                </a:cubicBezTo>
                <a:cubicBezTo>
                  <a:pt x="405607" y="224791"/>
                  <a:pt x="399788" y="230640"/>
                  <a:pt x="393626" y="236085"/>
                </a:cubicBezTo>
                <a:cubicBezTo>
                  <a:pt x="387463" y="241530"/>
                  <a:pt x="380882" y="246540"/>
                  <a:pt x="373882" y="251117"/>
                </a:cubicBezTo>
                <a:cubicBezTo>
                  <a:pt x="372376" y="252114"/>
                  <a:pt x="370737" y="253092"/>
                  <a:pt x="368965" y="254051"/>
                </a:cubicBezTo>
                <a:cubicBezTo>
                  <a:pt x="367192" y="255010"/>
                  <a:pt x="365172" y="255454"/>
                  <a:pt x="362904" y="255384"/>
                </a:cubicBezTo>
                <a:cubicBezTo>
                  <a:pt x="361380" y="255403"/>
                  <a:pt x="359931" y="255289"/>
                  <a:pt x="358559" y="255041"/>
                </a:cubicBezTo>
                <a:cubicBezTo>
                  <a:pt x="357187" y="254794"/>
                  <a:pt x="355891" y="254299"/>
                  <a:pt x="354671" y="253556"/>
                </a:cubicBezTo>
                <a:cubicBezTo>
                  <a:pt x="353452" y="252813"/>
                  <a:pt x="352232" y="252165"/>
                  <a:pt x="351012" y="251612"/>
                </a:cubicBezTo>
                <a:cubicBezTo>
                  <a:pt x="349792" y="251060"/>
                  <a:pt x="348573" y="250489"/>
                  <a:pt x="347353" y="249898"/>
                </a:cubicBezTo>
                <a:cubicBezTo>
                  <a:pt x="346737" y="249727"/>
                  <a:pt x="346063" y="249460"/>
                  <a:pt x="345333" y="249098"/>
                </a:cubicBezTo>
                <a:cubicBezTo>
                  <a:pt x="344602" y="248736"/>
                  <a:pt x="343853" y="248393"/>
                  <a:pt x="343084" y="248069"/>
                </a:cubicBezTo>
                <a:cubicBezTo>
                  <a:pt x="342925" y="248076"/>
                  <a:pt x="342786" y="247987"/>
                  <a:pt x="342665" y="247802"/>
                </a:cubicBezTo>
                <a:cubicBezTo>
                  <a:pt x="342544" y="247618"/>
                  <a:pt x="342481" y="247301"/>
                  <a:pt x="342474" y="246850"/>
                </a:cubicBezTo>
                <a:cubicBezTo>
                  <a:pt x="341299" y="244989"/>
                  <a:pt x="339609" y="243605"/>
                  <a:pt x="337405" y="242698"/>
                </a:cubicBezTo>
                <a:cubicBezTo>
                  <a:pt x="335200" y="241790"/>
                  <a:pt x="333130" y="240636"/>
                  <a:pt x="331192" y="239234"/>
                </a:cubicBezTo>
                <a:cubicBezTo>
                  <a:pt x="332837" y="239544"/>
                  <a:pt x="334349" y="239912"/>
                  <a:pt x="335728" y="240336"/>
                </a:cubicBezTo>
                <a:cubicBezTo>
                  <a:pt x="337106" y="240761"/>
                  <a:pt x="338542" y="241205"/>
                  <a:pt x="340035" y="241668"/>
                </a:cubicBezTo>
                <a:cubicBezTo>
                  <a:pt x="340931" y="241967"/>
                  <a:pt x="341807" y="242056"/>
                  <a:pt x="342665" y="241935"/>
                </a:cubicBezTo>
                <a:cubicBezTo>
                  <a:pt x="343522" y="241814"/>
                  <a:pt x="344475" y="241522"/>
                  <a:pt x="345524" y="241059"/>
                </a:cubicBezTo>
                <a:cubicBezTo>
                  <a:pt x="356755" y="234777"/>
                  <a:pt x="366767" y="227421"/>
                  <a:pt x="375559" y="218989"/>
                </a:cubicBezTo>
                <a:cubicBezTo>
                  <a:pt x="384351" y="210557"/>
                  <a:pt x="392228" y="201360"/>
                  <a:pt x="399190" y="191399"/>
                </a:cubicBezTo>
                <a:lnTo>
                  <a:pt x="401325" y="188654"/>
                </a:lnTo>
                <a:cubicBezTo>
                  <a:pt x="400569" y="188813"/>
                  <a:pt x="399946" y="188953"/>
                  <a:pt x="399457" y="189073"/>
                </a:cubicBezTo>
                <a:cubicBezTo>
                  <a:pt x="398968" y="189194"/>
                  <a:pt x="398574" y="189258"/>
                  <a:pt x="398276" y="189264"/>
                </a:cubicBezTo>
                <a:cubicBezTo>
                  <a:pt x="392622" y="191125"/>
                  <a:pt x="387006" y="193044"/>
                  <a:pt x="381428" y="195020"/>
                </a:cubicBezTo>
                <a:cubicBezTo>
                  <a:pt x="375851" y="196995"/>
                  <a:pt x="370388" y="198837"/>
                  <a:pt x="365039" y="200546"/>
                </a:cubicBezTo>
                <a:cubicBezTo>
                  <a:pt x="363203" y="200997"/>
                  <a:pt x="361310" y="201391"/>
                  <a:pt x="359360" y="201728"/>
                </a:cubicBezTo>
                <a:cubicBezTo>
                  <a:pt x="357409" y="202065"/>
                  <a:pt x="355440" y="202382"/>
                  <a:pt x="353452" y="202681"/>
                </a:cubicBezTo>
                <a:cubicBezTo>
                  <a:pt x="352645" y="202801"/>
                  <a:pt x="351743" y="203017"/>
                  <a:pt x="350745" y="203329"/>
                </a:cubicBezTo>
                <a:cubicBezTo>
                  <a:pt x="349748" y="203640"/>
                  <a:pt x="348922" y="204237"/>
                  <a:pt x="348268" y="205120"/>
                </a:cubicBezTo>
                <a:cubicBezTo>
                  <a:pt x="348255" y="205266"/>
                  <a:pt x="348128" y="205355"/>
                  <a:pt x="347887" y="205387"/>
                </a:cubicBezTo>
                <a:cubicBezTo>
                  <a:pt x="347645" y="205419"/>
                  <a:pt x="347366" y="205431"/>
                  <a:pt x="347048" y="205425"/>
                </a:cubicBezTo>
                <a:cubicBezTo>
                  <a:pt x="347188" y="205114"/>
                  <a:pt x="347289" y="204822"/>
                  <a:pt x="347353" y="204548"/>
                </a:cubicBezTo>
                <a:cubicBezTo>
                  <a:pt x="347417" y="204275"/>
                  <a:pt x="347518" y="204059"/>
                  <a:pt x="347658" y="203900"/>
                </a:cubicBezTo>
                <a:cubicBezTo>
                  <a:pt x="347505" y="203608"/>
                  <a:pt x="347353" y="203430"/>
                  <a:pt x="347201" y="203367"/>
                </a:cubicBezTo>
                <a:cubicBezTo>
                  <a:pt x="347048" y="203303"/>
                  <a:pt x="346896" y="203278"/>
                  <a:pt x="346743" y="203291"/>
                </a:cubicBezTo>
                <a:cubicBezTo>
                  <a:pt x="345066" y="203723"/>
                  <a:pt x="343541" y="203697"/>
                  <a:pt x="342169" y="203214"/>
                </a:cubicBezTo>
                <a:cubicBezTo>
                  <a:pt x="340797" y="202732"/>
                  <a:pt x="339577" y="201944"/>
                  <a:pt x="338510" y="200851"/>
                </a:cubicBezTo>
                <a:cubicBezTo>
                  <a:pt x="338504" y="200705"/>
                  <a:pt x="338440" y="200616"/>
                  <a:pt x="338320" y="200584"/>
                </a:cubicBezTo>
                <a:cubicBezTo>
                  <a:pt x="338199" y="200553"/>
                  <a:pt x="338059" y="200540"/>
                  <a:pt x="337900" y="200546"/>
                </a:cubicBezTo>
                <a:cubicBezTo>
                  <a:pt x="337119" y="200648"/>
                  <a:pt x="336471" y="200445"/>
                  <a:pt x="335956" y="199936"/>
                </a:cubicBezTo>
                <a:cubicBezTo>
                  <a:pt x="335442" y="199428"/>
                  <a:pt x="335175" y="198920"/>
                  <a:pt x="335156" y="198412"/>
                </a:cubicBezTo>
                <a:cubicBezTo>
                  <a:pt x="335143" y="197777"/>
                  <a:pt x="335321" y="197141"/>
                  <a:pt x="335690" y="196506"/>
                </a:cubicBezTo>
                <a:cubicBezTo>
                  <a:pt x="336058" y="195871"/>
                  <a:pt x="336693" y="195388"/>
                  <a:pt x="337595" y="195058"/>
                </a:cubicBezTo>
                <a:cubicBezTo>
                  <a:pt x="343414" y="192498"/>
                  <a:pt x="349233" y="189995"/>
                  <a:pt x="355052" y="187549"/>
                </a:cubicBezTo>
                <a:cubicBezTo>
                  <a:pt x="360871" y="185103"/>
                  <a:pt x="366538" y="182524"/>
                  <a:pt x="372052" y="179811"/>
                </a:cubicBezTo>
                <a:cubicBezTo>
                  <a:pt x="378284" y="176908"/>
                  <a:pt x="383658" y="173262"/>
                  <a:pt x="388175" y="168872"/>
                </a:cubicBezTo>
                <a:cubicBezTo>
                  <a:pt x="392692" y="164483"/>
                  <a:pt x="396465" y="159388"/>
                  <a:pt x="399495" y="153588"/>
                </a:cubicBezTo>
                <a:cubicBezTo>
                  <a:pt x="400080" y="152387"/>
                  <a:pt x="400512" y="151206"/>
                  <a:pt x="400791" y="150043"/>
                </a:cubicBezTo>
                <a:cubicBezTo>
                  <a:pt x="401071" y="148880"/>
                  <a:pt x="401350" y="147623"/>
                  <a:pt x="401630" y="146270"/>
                </a:cubicBezTo>
                <a:cubicBezTo>
                  <a:pt x="402214" y="144872"/>
                  <a:pt x="402265" y="143474"/>
                  <a:pt x="401782" y="142077"/>
                </a:cubicBezTo>
                <a:cubicBezTo>
                  <a:pt x="401299" y="140679"/>
                  <a:pt x="400435" y="139434"/>
                  <a:pt x="399190" y="138341"/>
                </a:cubicBezTo>
                <a:cubicBezTo>
                  <a:pt x="397253" y="136378"/>
                  <a:pt x="395411" y="134530"/>
                  <a:pt x="393664" y="132796"/>
                </a:cubicBezTo>
                <a:cubicBezTo>
                  <a:pt x="391917" y="131062"/>
                  <a:pt x="389998" y="129365"/>
                  <a:pt x="387908" y="127705"/>
                </a:cubicBezTo>
                <a:cubicBezTo>
                  <a:pt x="386352" y="126475"/>
                  <a:pt x="384586" y="125327"/>
                  <a:pt x="382610" y="124263"/>
                </a:cubicBezTo>
                <a:cubicBezTo>
                  <a:pt x="380634" y="123198"/>
                  <a:pt x="378640" y="122214"/>
                  <a:pt x="376626" y="121310"/>
                </a:cubicBezTo>
                <a:close/>
                <a:moveTo>
                  <a:pt x="423584" y="121005"/>
                </a:moveTo>
                <a:cubicBezTo>
                  <a:pt x="423451" y="120999"/>
                  <a:pt x="423413" y="121012"/>
                  <a:pt x="423470" y="121043"/>
                </a:cubicBezTo>
                <a:cubicBezTo>
                  <a:pt x="423527" y="121075"/>
                  <a:pt x="423565" y="121164"/>
                  <a:pt x="423584" y="121310"/>
                </a:cubicBezTo>
                <a:lnTo>
                  <a:pt x="423584" y="121615"/>
                </a:lnTo>
                <a:lnTo>
                  <a:pt x="423280" y="121615"/>
                </a:lnTo>
                <a:lnTo>
                  <a:pt x="423584" y="121916"/>
                </a:lnTo>
                <a:lnTo>
                  <a:pt x="423584" y="121615"/>
                </a:lnTo>
                <a:cubicBezTo>
                  <a:pt x="424189" y="121903"/>
                  <a:pt x="424794" y="122229"/>
                  <a:pt x="425398" y="122592"/>
                </a:cubicBezTo>
                <a:cubicBezTo>
                  <a:pt x="426003" y="122955"/>
                  <a:pt x="426608" y="123431"/>
                  <a:pt x="427213" y="124020"/>
                </a:cubicBezTo>
                <a:cubicBezTo>
                  <a:pt x="427175" y="122633"/>
                  <a:pt x="426797" y="121639"/>
                  <a:pt x="426079" y="121039"/>
                </a:cubicBezTo>
                <a:cubicBezTo>
                  <a:pt x="425361" y="120439"/>
                  <a:pt x="424529" y="120428"/>
                  <a:pt x="423584" y="121005"/>
                </a:cubicBezTo>
                <a:close/>
                <a:moveTo>
                  <a:pt x="742526" y="112776"/>
                </a:moveTo>
                <a:cubicBezTo>
                  <a:pt x="740701" y="113366"/>
                  <a:pt x="738859" y="113860"/>
                  <a:pt x="737000" y="114260"/>
                </a:cubicBezTo>
                <a:cubicBezTo>
                  <a:pt x="735141" y="114659"/>
                  <a:pt x="733231" y="115077"/>
                  <a:pt x="731270" y="115514"/>
                </a:cubicBezTo>
                <a:cubicBezTo>
                  <a:pt x="730968" y="115540"/>
                  <a:pt x="730741" y="115717"/>
                  <a:pt x="730590" y="116046"/>
                </a:cubicBezTo>
                <a:cubicBezTo>
                  <a:pt x="730438" y="116376"/>
                  <a:pt x="730363" y="116705"/>
                  <a:pt x="730363" y="117035"/>
                </a:cubicBezTo>
                <a:lnTo>
                  <a:pt x="730363" y="125853"/>
                </a:lnTo>
                <a:cubicBezTo>
                  <a:pt x="730350" y="126170"/>
                  <a:pt x="730451" y="126449"/>
                  <a:pt x="730665" y="126689"/>
                </a:cubicBezTo>
                <a:cubicBezTo>
                  <a:pt x="730880" y="126930"/>
                  <a:pt x="731283" y="127057"/>
                  <a:pt x="731876" y="127069"/>
                </a:cubicBezTo>
                <a:cubicBezTo>
                  <a:pt x="733225" y="126781"/>
                  <a:pt x="734539" y="126589"/>
                  <a:pt x="735819" y="126493"/>
                </a:cubicBezTo>
                <a:cubicBezTo>
                  <a:pt x="737099" y="126397"/>
                  <a:pt x="738420" y="126283"/>
                  <a:pt x="739780" y="126150"/>
                </a:cubicBezTo>
                <a:cubicBezTo>
                  <a:pt x="740104" y="126138"/>
                  <a:pt x="740447" y="126011"/>
                  <a:pt x="740810" y="125771"/>
                </a:cubicBezTo>
                <a:cubicBezTo>
                  <a:pt x="741172" y="125530"/>
                  <a:pt x="741439" y="125252"/>
                  <a:pt x="741610" y="124936"/>
                </a:cubicBezTo>
                <a:lnTo>
                  <a:pt x="741610" y="124941"/>
                </a:lnTo>
                <a:lnTo>
                  <a:pt x="744051" y="112776"/>
                </a:lnTo>
                <a:close/>
                <a:moveTo>
                  <a:pt x="743441" y="111250"/>
                </a:moveTo>
                <a:cubicBezTo>
                  <a:pt x="742171" y="111060"/>
                  <a:pt x="739914" y="111441"/>
                  <a:pt x="736669" y="112393"/>
                </a:cubicBezTo>
                <a:cubicBezTo>
                  <a:pt x="733425" y="113346"/>
                  <a:pt x="731323" y="114184"/>
                  <a:pt x="730363" y="114906"/>
                </a:cubicBezTo>
                <a:cubicBezTo>
                  <a:pt x="732771" y="114444"/>
                  <a:pt x="735073" y="113924"/>
                  <a:pt x="737268" y="113346"/>
                </a:cubicBezTo>
                <a:cubicBezTo>
                  <a:pt x="739463" y="112769"/>
                  <a:pt x="741622" y="112172"/>
                  <a:pt x="743746" y="111555"/>
                </a:cubicBezTo>
                <a:cubicBezTo>
                  <a:pt x="743752" y="111543"/>
                  <a:pt x="743740" y="111492"/>
                  <a:pt x="743708" y="111403"/>
                </a:cubicBezTo>
                <a:cubicBezTo>
                  <a:pt x="743676" y="111314"/>
                  <a:pt x="743587" y="111263"/>
                  <a:pt x="743441" y="111250"/>
                </a:cubicBezTo>
                <a:close/>
                <a:moveTo>
                  <a:pt x="1147675" y="108204"/>
                </a:moveTo>
                <a:cubicBezTo>
                  <a:pt x="1140822" y="109741"/>
                  <a:pt x="1133772" y="110782"/>
                  <a:pt x="1126524" y="111328"/>
                </a:cubicBezTo>
                <a:cubicBezTo>
                  <a:pt x="1119276" y="111874"/>
                  <a:pt x="1111912" y="111849"/>
                  <a:pt x="1104431" y="111252"/>
                </a:cubicBezTo>
                <a:cubicBezTo>
                  <a:pt x="1107872" y="112349"/>
                  <a:pt x="1112738" y="112898"/>
                  <a:pt x="1119031" y="112900"/>
                </a:cubicBezTo>
                <a:cubicBezTo>
                  <a:pt x="1125324" y="112902"/>
                  <a:pt x="1131294" y="112481"/>
                  <a:pt x="1136942" y="111636"/>
                </a:cubicBezTo>
                <a:cubicBezTo>
                  <a:pt x="1142590" y="110791"/>
                  <a:pt x="1146168" y="109647"/>
                  <a:pt x="1147675" y="108204"/>
                </a:cubicBezTo>
                <a:close/>
                <a:moveTo>
                  <a:pt x="1374026" y="104846"/>
                </a:moveTo>
                <a:cubicBezTo>
                  <a:pt x="1374318" y="105349"/>
                  <a:pt x="1374572" y="105870"/>
                  <a:pt x="1374788" y="106411"/>
                </a:cubicBezTo>
                <a:cubicBezTo>
                  <a:pt x="1375004" y="106952"/>
                  <a:pt x="1375258" y="107245"/>
                  <a:pt x="1375550" y="107290"/>
                </a:cubicBezTo>
                <a:cubicBezTo>
                  <a:pt x="1376478" y="107264"/>
                  <a:pt x="1377443" y="107086"/>
                  <a:pt x="1378446" y="106755"/>
                </a:cubicBezTo>
                <a:cubicBezTo>
                  <a:pt x="1379449" y="106424"/>
                  <a:pt x="1380415" y="106093"/>
                  <a:pt x="1381342" y="105762"/>
                </a:cubicBezTo>
                <a:lnTo>
                  <a:pt x="1381342" y="105151"/>
                </a:lnTo>
                <a:cubicBezTo>
                  <a:pt x="1380313" y="105139"/>
                  <a:pt x="1379246" y="105088"/>
                  <a:pt x="1378141" y="104999"/>
                </a:cubicBezTo>
                <a:cubicBezTo>
                  <a:pt x="1377036" y="104910"/>
                  <a:pt x="1375665" y="104859"/>
                  <a:pt x="1374026" y="104846"/>
                </a:cubicBezTo>
                <a:close/>
                <a:moveTo>
                  <a:pt x="171971" y="91408"/>
                </a:moveTo>
                <a:cubicBezTo>
                  <a:pt x="169533" y="91573"/>
                  <a:pt x="167095" y="91776"/>
                  <a:pt x="164656" y="92016"/>
                </a:cubicBezTo>
                <a:cubicBezTo>
                  <a:pt x="162218" y="92257"/>
                  <a:pt x="159779" y="92460"/>
                  <a:pt x="157341" y="92625"/>
                </a:cubicBezTo>
                <a:cubicBezTo>
                  <a:pt x="155373" y="93195"/>
                  <a:pt x="153442" y="93651"/>
                  <a:pt x="151550" y="93994"/>
                </a:cubicBezTo>
                <a:cubicBezTo>
                  <a:pt x="149658" y="94337"/>
                  <a:pt x="147727" y="94795"/>
                  <a:pt x="145759" y="95368"/>
                </a:cubicBezTo>
                <a:cubicBezTo>
                  <a:pt x="144857" y="95629"/>
                  <a:pt x="144222" y="95947"/>
                  <a:pt x="143854" y="96323"/>
                </a:cubicBezTo>
                <a:cubicBezTo>
                  <a:pt x="143485" y="96699"/>
                  <a:pt x="143308" y="97399"/>
                  <a:pt x="143320" y="98425"/>
                </a:cubicBezTo>
                <a:cubicBezTo>
                  <a:pt x="143314" y="99634"/>
                  <a:pt x="143250" y="100730"/>
                  <a:pt x="143130" y="101710"/>
                </a:cubicBezTo>
                <a:cubicBezTo>
                  <a:pt x="143009" y="102691"/>
                  <a:pt x="142869" y="103634"/>
                  <a:pt x="142711" y="104538"/>
                </a:cubicBezTo>
                <a:cubicBezTo>
                  <a:pt x="142279" y="107408"/>
                  <a:pt x="141847" y="110122"/>
                  <a:pt x="141415" y="112682"/>
                </a:cubicBezTo>
                <a:cubicBezTo>
                  <a:pt x="140983" y="115241"/>
                  <a:pt x="140399" y="117800"/>
                  <a:pt x="139663" y="120358"/>
                </a:cubicBezTo>
                <a:lnTo>
                  <a:pt x="136919" y="131337"/>
                </a:lnTo>
                <a:lnTo>
                  <a:pt x="134786" y="139267"/>
                </a:lnTo>
                <a:cubicBezTo>
                  <a:pt x="133998" y="141840"/>
                  <a:pt x="133135" y="144394"/>
                  <a:pt x="132195" y="146930"/>
                </a:cubicBezTo>
                <a:cubicBezTo>
                  <a:pt x="131255" y="149465"/>
                  <a:pt x="130392" y="152095"/>
                  <a:pt x="129604" y="154821"/>
                </a:cubicBezTo>
                <a:cubicBezTo>
                  <a:pt x="129426" y="155297"/>
                  <a:pt x="129325" y="155869"/>
                  <a:pt x="129299" y="156536"/>
                </a:cubicBezTo>
                <a:cubicBezTo>
                  <a:pt x="129274" y="157204"/>
                  <a:pt x="129477" y="157852"/>
                  <a:pt x="129909" y="158481"/>
                </a:cubicBezTo>
                <a:cubicBezTo>
                  <a:pt x="130233" y="159866"/>
                  <a:pt x="130652" y="161213"/>
                  <a:pt x="131166" y="162522"/>
                </a:cubicBezTo>
                <a:cubicBezTo>
                  <a:pt x="131681" y="163831"/>
                  <a:pt x="132176" y="165025"/>
                  <a:pt x="132652" y="166105"/>
                </a:cubicBezTo>
                <a:lnTo>
                  <a:pt x="138748" y="179524"/>
                </a:lnTo>
                <a:cubicBezTo>
                  <a:pt x="139244" y="180618"/>
                  <a:pt x="139777" y="181710"/>
                  <a:pt x="140348" y="182800"/>
                </a:cubicBezTo>
                <a:cubicBezTo>
                  <a:pt x="140920" y="183891"/>
                  <a:pt x="141301" y="184824"/>
                  <a:pt x="141491" y="185602"/>
                </a:cubicBezTo>
                <a:cubicBezTo>
                  <a:pt x="142400" y="187564"/>
                  <a:pt x="143327" y="189492"/>
                  <a:pt x="144273" y="191385"/>
                </a:cubicBezTo>
                <a:cubicBezTo>
                  <a:pt x="145219" y="193278"/>
                  <a:pt x="146222" y="195210"/>
                  <a:pt x="147283" y="197182"/>
                </a:cubicBezTo>
                <a:cubicBezTo>
                  <a:pt x="147600" y="197627"/>
                  <a:pt x="147956" y="198110"/>
                  <a:pt x="148349" y="198632"/>
                </a:cubicBezTo>
                <a:cubicBezTo>
                  <a:pt x="148743" y="199153"/>
                  <a:pt x="149099" y="199789"/>
                  <a:pt x="149416" y="200539"/>
                </a:cubicBezTo>
                <a:lnTo>
                  <a:pt x="149721" y="200539"/>
                </a:lnTo>
                <a:cubicBezTo>
                  <a:pt x="151074" y="198269"/>
                  <a:pt x="152255" y="196095"/>
                  <a:pt x="153264" y="194015"/>
                </a:cubicBezTo>
                <a:cubicBezTo>
                  <a:pt x="154274" y="191936"/>
                  <a:pt x="155227" y="189838"/>
                  <a:pt x="156122" y="187720"/>
                </a:cubicBezTo>
                <a:cubicBezTo>
                  <a:pt x="157455" y="184835"/>
                  <a:pt x="158675" y="182038"/>
                  <a:pt x="159779" y="179329"/>
                </a:cubicBezTo>
                <a:cubicBezTo>
                  <a:pt x="160884" y="176620"/>
                  <a:pt x="162104" y="174042"/>
                  <a:pt x="163437" y="171595"/>
                </a:cubicBezTo>
                <a:lnTo>
                  <a:pt x="171971" y="148416"/>
                </a:lnTo>
                <a:cubicBezTo>
                  <a:pt x="172257" y="147635"/>
                  <a:pt x="172524" y="146834"/>
                  <a:pt x="172772" y="146015"/>
                </a:cubicBezTo>
                <a:cubicBezTo>
                  <a:pt x="173019" y="145195"/>
                  <a:pt x="173362" y="144471"/>
                  <a:pt x="173800" y="143842"/>
                </a:cubicBezTo>
                <a:cubicBezTo>
                  <a:pt x="174575" y="140792"/>
                  <a:pt x="175464" y="137742"/>
                  <a:pt x="176467" y="134692"/>
                </a:cubicBezTo>
                <a:cubicBezTo>
                  <a:pt x="177471" y="131642"/>
                  <a:pt x="178512" y="128592"/>
                  <a:pt x="179591" y="125543"/>
                </a:cubicBezTo>
                <a:cubicBezTo>
                  <a:pt x="180487" y="123097"/>
                  <a:pt x="181287" y="120521"/>
                  <a:pt x="181992" y="117815"/>
                </a:cubicBezTo>
                <a:cubicBezTo>
                  <a:pt x="182697" y="115109"/>
                  <a:pt x="183421" y="112310"/>
                  <a:pt x="184163" y="109418"/>
                </a:cubicBezTo>
                <a:cubicBezTo>
                  <a:pt x="184786" y="106812"/>
                  <a:pt x="185294" y="104166"/>
                  <a:pt x="185687" y="101480"/>
                </a:cubicBezTo>
                <a:cubicBezTo>
                  <a:pt x="186081" y="98794"/>
                  <a:pt x="186284" y="96147"/>
                  <a:pt x="186297" y="93537"/>
                </a:cubicBezTo>
                <a:cubicBezTo>
                  <a:pt x="186310" y="93100"/>
                  <a:pt x="186284" y="92758"/>
                  <a:pt x="186221" y="92511"/>
                </a:cubicBezTo>
                <a:cubicBezTo>
                  <a:pt x="186157" y="92263"/>
                  <a:pt x="185980" y="91997"/>
                  <a:pt x="185687" y="91712"/>
                </a:cubicBezTo>
                <a:cubicBezTo>
                  <a:pt x="185548" y="91567"/>
                  <a:pt x="185370" y="91478"/>
                  <a:pt x="185154" y="91446"/>
                </a:cubicBezTo>
                <a:cubicBezTo>
                  <a:pt x="184938" y="91414"/>
                  <a:pt x="184608" y="91402"/>
                  <a:pt x="184163" y="91408"/>
                </a:cubicBezTo>
                <a:close/>
                <a:moveTo>
                  <a:pt x="172886" y="88671"/>
                </a:moveTo>
                <a:cubicBezTo>
                  <a:pt x="169692" y="88994"/>
                  <a:pt x="166479" y="89412"/>
                  <a:pt x="163247" y="89926"/>
                </a:cubicBezTo>
                <a:cubicBezTo>
                  <a:pt x="160014" y="90439"/>
                  <a:pt x="156725" y="90933"/>
                  <a:pt x="153379" y="91408"/>
                </a:cubicBezTo>
                <a:cubicBezTo>
                  <a:pt x="152172" y="91440"/>
                  <a:pt x="151004" y="91605"/>
                  <a:pt x="149873" y="91902"/>
                </a:cubicBezTo>
                <a:cubicBezTo>
                  <a:pt x="148743" y="92200"/>
                  <a:pt x="147575" y="92441"/>
                  <a:pt x="146368" y="92625"/>
                </a:cubicBezTo>
                <a:cubicBezTo>
                  <a:pt x="145924" y="92669"/>
                  <a:pt x="145517" y="92884"/>
                  <a:pt x="145149" y="93271"/>
                </a:cubicBezTo>
                <a:cubicBezTo>
                  <a:pt x="144781" y="93657"/>
                  <a:pt x="144374" y="93949"/>
                  <a:pt x="143930" y="94145"/>
                </a:cubicBezTo>
                <a:lnTo>
                  <a:pt x="144235" y="94451"/>
                </a:lnTo>
                <a:lnTo>
                  <a:pt x="145454" y="94451"/>
                </a:lnTo>
                <a:cubicBezTo>
                  <a:pt x="146635" y="94298"/>
                  <a:pt x="147702" y="94070"/>
                  <a:pt x="148654" y="93765"/>
                </a:cubicBezTo>
                <a:cubicBezTo>
                  <a:pt x="149607" y="93461"/>
                  <a:pt x="150674" y="93081"/>
                  <a:pt x="151855" y="92625"/>
                </a:cubicBezTo>
                <a:cubicBezTo>
                  <a:pt x="154452" y="92447"/>
                  <a:pt x="157106" y="92194"/>
                  <a:pt x="159818" y="91864"/>
                </a:cubicBezTo>
                <a:cubicBezTo>
                  <a:pt x="162529" y="91535"/>
                  <a:pt x="165260" y="91281"/>
                  <a:pt x="168009" y="91104"/>
                </a:cubicBezTo>
                <a:cubicBezTo>
                  <a:pt x="170759" y="90851"/>
                  <a:pt x="173489" y="90749"/>
                  <a:pt x="176201" y="90800"/>
                </a:cubicBezTo>
                <a:cubicBezTo>
                  <a:pt x="178912" y="90851"/>
                  <a:pt x="181566" y="90749"/>
                  <a:pt x="184163" y="90496"/>
                </a:cubicBezTo>
                <a:cubicBezTo>
                  <a:pt x="184475" y="90483"/>
                  <a:pt x="184767" y="90432"/>
                  <a:pt x="185040" y="90344"/>
                </a:cubicBezTo>
                <a:cubicBezTo>
                  <a:pt x="185313" y="90255"/>
                  <a:pt x="185529" y="90204"/>
                  <a:pt x="185687" y="90192"/>
                </a:cubicBezTo>
                <a:cubicBezTo>
                  <a:pt x="185395" y="89742"/>
                  <a:pt x="185141" y="89425"/>
                  <a:pt x="184925" y="89241"/>
                </a:cubicBezTo>
                <a:cubicBezTo>
                  <a:pt x="184710" y="89057"/>
                  <a:pt x="184456" y="88969"/>
                  <a:pt x="184163" y="88975"/>
                </a:cubicBezTo>
                <a:cubicBezTo>
                  <a:pt x="182322" y="88829"/>
                  <a:pt x="180442" y="88741"/>
                  <a:pt x="178525" y="88709"/>
                </a:cubicBezTo>
                <a:cubicBezTo>
                  <a:pt x="176607" y="88677"/>
                  <a:pt x="174727" y="88665"/>
                  <a:pt x="172886" y="88671"/>
                </a:cubicBezTo>
                <a:close/>
                <a:moveTo>
                  <a:pt x="409867" y="85319"/>
                </a:moveTo>
                <a:cubicBezTo>
                  <a:pt x="415189" y="85370"/>
                  <a:pt x="420073" y="86488"/>
                  <a:pt x="424519" y="88674"/>
                </a:cubicBezTo>
                <a:cubicBezTo>
                  <a:pt x="428965" y="90860"/>
                  <a:pt x="433012" y="93809"/>
                  <a:pt x="436659" y="97520"/>
                </a:cubicBezTo>
                <a:cubicBezTo>
                  <a:pt x="437699" y="98466"/>
                  <a:pt x="438663" y="99623"/>
                  <a:pt x="439551" y="100989"/>
                </a:cubicBezTo>
                <a:cubicBezTo>
                  <a:pt x="440439" y="102355"/>
                  <a:pt x="441403" y="103740"/>
                  <a:pt x="442443" y="105145"/>
                </a:cubicBezTo>
                <a:cubicBezTo>
                  <a:pt x="442584" y="105628"/>
                  <a:pt x="442609" y="106187"/>
                  <a:pt x="442520" y="106822"/>
                </a:cubicBezTo>
                <a:cubicBezTo>
                  <a:pt x="442431" y="107458"/>
                  <a:pt x="442304" y="108017"/>
                  <a:pt x="442139" y="108500"/>
                </a:cubicBezTo>
                <a:cubicBezTo>
                  <a:pt x="441536" y="109447"/>
                  <a:pt x="440915" y="110451"/>
                  <a:pt x="440275" y="111512"/>
                </a:cubicBezTo>
                <a:cubicBezTo>
                  <a:pt x="439636" y="112573"/>
                  <a:pt x="438941" y="113501"/>
                  <a:pt x="438191" y="114295"/>
                </a:cubicBezTo>
                <a:cubicBezTo>
                  <a:pt x="436926" y="115166"/>
                  <a:pt x="435870" y="116322"/>
                  <a:pt x="435024" y="117765"/>
                </a:cubicBezTo>
                <a:cubicBezTo>
                  <a:pt x="434178" y="119207"/>
                  <a:pt x="432894" y="120287"/>
                  <a:pt x="431170" y="121005"/>
                </a:cubicBezTo>
                <a:cubicBezTo>
                  <a:pt x="430858" y="121164"/>
                  <a:pt x="430489" y="121304"/>
                  <a:pt x="430063" y="121425"/>
                </a:cubicBezTo>
                <a:cubicBezTo>
                  <a:pt x="429637" y="121545"/>
                  <a:pt x="429192" y="121609"/>
                  <a:pt x="428728" y="121615"/>
                </a:cubicBezTo>
                <a:cubicBezTo>
                  <a:pt x="428582" y="121909"/>
                  <a:pt x="428492" y="122298"/>
                  <a:pt x="428461" y="122781"/>
                </a:cubicBezTo>
                <a:cubicBezTo>
                  <a:pt x="428429" y="123264"/>
                  <a:pt x="428416" y="123880"/>
                  <a:pt x="428422" y="124628"/>
                </a:cubicBezTo>
                <a:cubicBezTo>
                  <a:pt x="427207" y="124647"/>
                  <a:pt x="426161" y="124458"/>
                  <a:pt x="425285" y="124061"/>
                </a:cubicBezTo>
                <a:cubicBezTo>
                  <a:pt x="424409" y="123664"/>
                  <a:pt x="423740" y="122949"/>
                  <a:pt x="423280" y="121916"/>
                </a:cubicBezTo>
                <a:lnTo>
                  <a:pt x="418706" y="121005"/>
                </a:lnTo>
                <a:cubicBezTo>
                  <a:pt x="417232" y="120802"/>
                  <a:pt x="415987" y="120217"/>
                  <a:pt x="414970" y="119251"/>
                </a:cubicBezTo>
                <a:cubicBezTo>
                  <a:pt x="413954" y="118286"/>
                  <a:pt x="412861" y="117243"/>
                  <a:pt x="411692" y="116125"/>
                </a:cubicBezTo>
                <a:cubicBezTo>
                  <a:pt x="411533" y="115966"/>
                  <a:pt x="411318" y="115826"/>
                  <a:pt x="411044" y="115706"/>
                </a:cubicBezTo>
                <a:cubicBezTo>
                  <a:pt x="410771" y="115585"/>
                  <a:pt x="410479" y="115521"/>
                  <a:pt x="410168" y="115515"/>
                </a:cubicBezTo>
                <a:lnTo>
                  <a:pt x="410172" y="115515"/>
                </a:lnTo>
                <a:cubicBezTo>
                  <a:pt x="408146" y="115312"/>
                  <a:pt x="406786" y="114575"/>
                  <a:pt x="406094" y="113304"/>
                </a:cubicBezTo>
                <a:cubicBezTo>
                  <a:pt x="405401" y="112033"/>
                  <a:pt x="405643" y="110533"/>
                  <a:pt x="406818" y="108805"/>
                </a:cubicBezTo>
                <a:cubicBezTo>
                  <a:pt x="408882" y="106498"/>
                  <a:pt x="409784" y="104173"/>
                  <a:pt x="409524" y="101828"/>
                </a:cubicBezTo>
                <a:cubicBezTo>
                  <a:pt x="409264" y="99483"/>
                  <a:pt x="408260" y="97234"/>
                  <a:pt x="406513" y="95079"/>
                </a:cubicBezTo>
                <a:cubicBezTo>
                  <a:pt x="405471" y="93230"/>
                  <a:pt x="404201" y="91667"/>
                  <a:pt x="402701" y="90390"/>
                </a:cubicBezTo>
                <a:cubicBezTo>
                  <a:pt x="401202" y="89113"/>
                  <a:pt x="399322" y="88236"/>
                  <a:pt x="397060" y="87759"/>
                </a:cubicBezTo>
                <a:cubicBezTo>
                  <a:pt x="396755" y="87747"/>
                  <a:pt x="396450" y="87696"/>
                  <a:pt x="396145" y="87607"/>
                </a:cubicBezTo>
                <a:cubicBezTo>
                  <a:pt x="395840" y="87518"/>
                  <a:pt x="395535" y="87467"/>
                  <a:pt x="395230" y="87454"/>
                </a:cubicBezTo>
                <a:cubicBezTo>
                  <a:pt x="395097" y="87461"/>
                  <a:pt x="394983" y="87372"/>
                  <a:pt x="394887" y="87187"/>
                </a:cubicBezTo>
                <a:cubicBezTo>
                  <a:pt x="394792" y="87003"/>
                  <a:pt x="394601" y="86685"/>
                  <a:pt x="394316" y="86234"/>
                </a:cubicBezTo>
                <a:cubicBezTo>
                  <a:pt x="395091" y="86088"/>
                  <a:pt x="395828" y="85999"/>
                  <a:pt x="396526" y="85967"/>
                </a:cubicBezTo>
                <a:cubicBezTo>
                  <a:pt x="397225" y="85936"/>
                  <a:pt x="397810" y="85923"/>
                  <a:pt x="398280" y="85929"/>
                </a:cubicBezTo>
                <a:cubicBezTo>
                  <a:pt x="400097" y="85789"/>
                  <a:pt x="401952" y="85688"/>
                  <a:pt x="403845" y="85624"/>
                </a:cubicBezTo>
                <a:cubicBezTo>
                  <a:pt x="405738" y="85561"/>
                  <a:pt x="407746" y="85459"/>
                  <a:pt x="409867" y="85319"/>
                </a:cubicBezTo>
                <a:close/>
                <a:moveTo>
                  <a:pt x="1472204" y="84960"/>
                </a:moveTo>
                <a:cubicBezTo>
                  <a:pt x="1476041" y="85443"/>
                  <a:pt x="1479782" y="86384"/>
                  <a:pt x="1483428" y="87782"/>
                </a:cubicBezTo>
                <a:cubicBezTo>
                  <a:pt x="1484944" y="88377"/>
                  <a:pt x="1486478" y="88991"/>
                  <a:pt x="1488032" y="89625"/>
                </a:cubicBezTo>
                <a:cubicBezTo>
                  <a:pt x="1489585" y="90258"/>
                  <a:pt x="1491196" y="90954"/>
                  <a:pt x="1492863" y="91710"/>
                </a:cubicBezTo>
                <a:cubicBezTo>
                  <a:pt x="1494990" y="93059"/>
                  <a:pt x="1496222" y="94485"/>
                  <a:pt x="1496559" y="95987"/>
                </a:cubicBezTo>
                <a:cubicBezTo>
                  <a:pt x="1496895" y="97489"/>
                  <a:pt x="1496374" y="99220"/>
                  <a:pt x="1494994" y="101180"/>
                </a:cubicBezTo>
                <a:cubicBezTo>
                  <a:pt x="1492534" y="105881"/>
                  <a:pt x="1489541" y="110168"/>
                  <a:pt x="1486016" y="114042"/>
                </a:cubicBezTo>
                <a:cubicBezTo>
                  <a:pt x="1482490" y="117917"/>
                  <a:pt x="1478585" y="121450"/>
                  <a:pt x="1474300" y="124642"/>
                </a:cubicBezTo>
                <a:lnTo>
                  <a:pt x="1457846" y="137152"/>
                </a:lnTo>
                <a:cubicBezTo>
                  <a:pt x="1461460" y="139059"/>
                  <a:pt x="1465129" y="140889"/>
                  <a:pt x="1468855" y="142643"/>
                </a:cubicBezTo>
                <a:cubicBezTo>
                  <a:pt x="1472580" y="144396"/>
                  <a:pt x="1476627" y="145615"/>
                  <a:pt x="1480996" y="146299"/>
                </a:cubicBezTo>
                <a:lnTo>
                  <a:pt x="1491040" y="147210"/>
                </a:lnTo>
                <a:cubicBezTo>
                  <a:pt x="1492866" y="147495"/>
                  <a:pt x="1494007" y="147989"/>
                  <a:pt x="1494464" y="148692"/>
                </a:cubicBezTo>
                <a:cubicBezTo>
                  <a:pt x="1494920" y="149395"/>
                  <a:pt x="1494692" y="150420"/>
                  <a:pt x="1493779" y="151769"/>
                </a:cubicBezTo>
                <a:cubicBezTo>
                  <a:pt x="1492574" y="153301"/>
                  <a:pt x="1491331" y="154798"/>
                  <a:pt x="1490050" y="156260"/>
                </a:cubicBezTo>
                <a:cubicBezTo>
                  <a:pt x="1488770" y="157722"/>
                  <a:pt x="1487375" y="159071"/>
                  <a:pt x="1485866" y="160309"/>
                </a:cubicBezTo>
                <a:lnTo>
                  <a:pt x="1484040" y="161506"/>
                </a:lnTo>
                <a:cubicBezTo>
                  <a:pt x="1483894" y="161369"/>
                  <a:pt x="1483805" y="161269"/>
                  <a:pt x="1483773" y="161207"/>
                </a:cubicBezTo>
                <a:cubicBezTo>
                  <a:pt x="1483742" y="161144"/>
                  <a:pt x="1483729" y="161044"/>
                  <a:pt x="1483735" y="160907"/>
                </a:cubicBezTo>
                <a:cubicBezTo>
                  <a:pt x="1478884" y="161830"/>
                  <a:pt x="1474051" y="162869"/>
                  <a:pt x="1469234" y="164024"/>
                </a:cubicBezTo>
                <a:cubicBezTo>
                  <a:pt x="1464417" y="165179"/>
                  <a:pt x="1459504" y="166373"/>
                  <a:pt x="1454494" y="167606"/>
                </a:cubicBezTo>
                <a:lnTo>
                  <a:pt x="1454798" y="167911"/>
                </a:lnTo>
                <a:cubicBezTo>
                  <a:pt x="1459663" y="166996"/>
                  <a:pt x="1464487" y="166005"/>
                  <a:pt x="1469272" y="164937"/>
                </a:cubicBezTo>
                <a:cubicBezTo>
                  <a:pt x="1474057" y="163870"/>
                  <a:pt x="1478878" y="162726"/>
                  <a:pt x="1483735" y="161506"/>
                </a:cubicBezTo>
                <a:cubicBezTo>
                  <a:pt x="1482340" y="162249"/>
                  <a:pt x="1480869" y="162821"/>
                  <a:pt x="1479322" y="163222"/>
                </a:cubicBezTo>
                <a:cubicBezTo>
                  <a:pt x="1477775" y="163622"/>
                  <a:pt x="1476304" y="163965"/>
                  <a:pt x="1474909" y="164251"/>
                </a:cubicBezTo>
                <a:cubicBezTo>
                  <a:pt x="1471845" y="165020"/>
                  <a:pt x="1468761" y="165770"/>
                  <a:pt x="1465656" y="166500"/>
                </a:cubicBezTo>
                <a:cubicBezTo>
                  <a:pt x="1462552" y="167231"/>
                  <a:pt x="1459542" y="167905"/>
                  <a:pt x="1456627" y="168521"/>
                </a:cubicBezTo>
                <a:cubicBezTo>
                  <a:pt x="1456272" y="168667"/>
                  <a:pt x="1455840" y="168909"/>
                  <a:pt x="1455332" y="169245"/>
                </a:cubicBezTo>
                <a:cubicBezTo>
                  <a:pt x="1454824" y="169582"/>
                  <a:pt x="1454544" y="170052"/>
                  <a:pt x="1454494" y="170656"/>
                </a:cubicBezTo>
                <a:cubicBezTo>
                  <a:pt x="1454303" y="174303"/>
                  <a:pt x="1453617" y="177836"/>
                  <a:pt x="1452436" y="181255"/>
                </a:cubicBezTo>
                <a:cubicBezTo>
                  <a:pt x="1451255" y="184673"/>
                  <a:pt x="1449807" y="188054"/>
                  <a:pt x="1448093" y="191396"/>
                </a:cubicBezTo>
                <a:cubicBezTo>
                  <a:pt x="1443426" y="199368"/>
                  <a:pt x="1438434" y="207128"/>
                  <a:pt x="1433120" y="214675"/>
                </a:cubicBezTo>
                <a:cubicBezTo>
                  <a:pt x="1427805" y="222223"/>
                  <a:pt x="1421823" y="229302"/>
                  <a:pt x="1415174" y="235914"/>
                </a:cubicBezTo>
                <a:cubicBezTo>
                  <a:pt x="1412406" y="238335"/>
                  <a:pt x="1409561" y="240686"/>
                  <a:pt x="1406640" y="242968"/>
                </a:cubicBezTo>
                <a:cubicBezTo>
                  <a:pt x="1403719" y="245251"/>
                  <a:pt x="1400874" y="247459"/>
                  <a:pt x="1398106" y="249593"/>
                </a:cubicBezTo>
                <a:cubicBezTo>
                  <a:pt x="1396417" y="250787"/>
                  <a:pt x="1394766" y="251295"/>
                  <a:pt x="1393153" y="251117"/>
                </a:cubicBezTo>
                <a:cubicBezTo>
                  <a:pt x="1391540" y="250939"/>
                  <a:pt x="1390041" y="250228"/>
                  <a:pt x="1388657" y="248984"/>
                </a:cubicBezTo>
                <a:cubicBezTo>
                  <a:pt x="1388403" y="248628"/>
                  <a:pt x="1388301" y="248425"/>
                  <a:pt x="1388352" y="248374"/>
                </a:cubicBezTo>
                <a:cubicBezTo>
                  <a:pt x="1387552" y="248241"/>
                  <a:pt x="1386714" y="248126"/>
                  <a:pt x="1385837" y="248031"/>
                </a:cubicBezTo>
                <a:cubicBezTo>
                  <a:pt x="1384961" y="247936"/>
                  <a:pt x="1384275" y="247745"/>
                  <a:pt x="1383780" y="247460"/>
                </a:cubicBezTo>
                <a:cubicBezTo>
                  <a:pt x="1382408" y="246571"/>
                  <a:pt x="1381037" y="245682"/>
                  <a:pt x="1379665" y="244793"/>
                </a:cubicBezTo>
                <a:cubicBezTo>
                  <a:pt x="1378294" y="243904"/>
                  <a:pt x="1376922" y="242862"/>
                  <a:pt x="1375550" y="241668"/>
                </a:cubicBezTo>
                <a:cubicBezTo>
                  <a:pt x="1374630" y="241986"/>
                  <a:pt x="1373804" y="241960"/>
                  <a:pt x="1373074" y="241592"/>
                </a:cubicBezTo>
                <a:cubicBezTo>
                  <a:pt x="1372344" y="241224"/>
                  <a:pt x="1371747" y="240436"/>
                  <a:pt x="1371283" y="239230"/>
                </a:cubicBezTo>
                <a:cubicBezTo>
                  <a:pt x="1371137" y="238002"/>
                  <a:pt x="1371429" y="236843"/>
                  <a:pt x="1372160" y="235753"/>
                </a:cubicBezTo>
                <a:cubicBezTo>
                  <a:pt x="1372890" y="234664"/>
                  <a:pt x="1374020" y="233800"/>
                  <a:pt x="1375550" y="233163"/>
                </a:cubicBezTo>
                <a:lnTo>
                  <a:pt x="1371588" y="227661"/>
                </a:lnTo>
                <a:cubicBezTo>
                  <a:pt x="1372617" y="227259"/>
                  <a:pt x="1373455" y="227298"/>
                  <a:pt x="1374103" y="227775"/>
                </a:cubicBezTo>
                <a:cubicBezTo>
                  <a:pt x="1374750" y="228253"/>
                  <a:pt x="1375436" y="228826"/>
                  <a:pt x="1376160" y="229495"/>
                </a:cubicBezTo>
                <a:cubicBezTo>
                  <a:pt x="1377633" y="231023"/>
                  <a:pt x="1379259" y="231023"/>
                  <a:pt x="1381037" y="229495"/>
                </a:cubicBezTo>
                <a:cubicBezTo>
                  <a:pt x="1385584" y="226105"/>
                  <a:pt x="1389673" y="222283"/>
                  <a:pt x="1393305" y="218028"/>
                </a:cubicBezTo>
                <a:cubicBezTo>
                  <a:pt x="1396937" y="213774"/>
                  <a:pt x="1400265" y="209268"/>
                  <a:pt x="1403287" y="204511"/>
                </a:cubicBezTo>
                <a:cubicBezTo>
                  <a:pt x="1405884" y="200984"/>
                  <a:pt x="1408386" y="197210"/>
                  <a:pt x="1410793" y="193188"/>
                </a:cubicBezTo>
                <a:cubicBezTo>
                  <a:pt x="1413200" y="189165"/>
                  <a:pt x="1415473" y="185010"/>
                  <a:pt x="1417613" y="180721"/>
                </a:cubicBezTo>
                <a:cubicBezTo>
                  <a:pt x="1410933" y="183059"/>
                  <a:pt x="1404405" y="185702"/>
                  <a:pt x="1398029" y="188651"/>
                </a:cubicBezTo>
                <a:cubicBezTo>
                  <a:pt x="1391654" y="191599"/>
                  <a:pt x="1385279" y="194547"/>
                  <a:pt x="1378903" y="197496"/>
                </a:cubicBezTo>
                <a:cubicBezTo>
                  <a:pt x="1378897" y="196600"/>
                  <a:pt x="1378681" y="196028"/>
                  <a:pt x="1378256" y="195780"/>
                </a:cubicBezTo>
                <a:cubicBezTo>
                  <a:pt x="1377830" y="195532"/>
                  <a:pt x="1377233" y="195494"/>
                  <a:pt x="1376465" y="195666"/>
                </a:cubicBezTo>
                <a:cubicBezTo>
                  <a:pt x="1375722" y="195628"/>
                  <a:pt x="1375074" y="195475"/>
                  <a:pt x="1374522" y="195208"/>
                </a:cubicBezTo>
                <a:cubicBezTo>
                  <a:pt x="1373969" y="194941"/>
                  <a:pt x="1373398" y="194789"/>
                  <a:pt x="1372807" y="194751"/>
                </a:cubicBezTo>
                <a:cubicBezTo>
                  <a:pt x="1372471" y="194433"/>
                  <a:pt x="1372001" y="194077"/>
                  <a:pt x="1371398" y="193683"/>
                </a:cubicBezTo>
                <a:cubicBezTo>
                  <a:pt x="1370794" y="193289"/>
                  <a:pt x="1370248" y="192933"/>
                  <a:pt x="1369759" y="192616"/>
                </a:cubicBezTo>
                <a:cubicBezTo>
                  <a:pt x="1369404" y="192279"/>
                  <a:pt x="1369048" y="191885"/>
                  <a:pt x="1368692" y="191434"/>
                </a:cubicBezTo>
                <a:cubicBezTo>
                  <a:pt x="1368337" y="190983"/>
                  <a:pt x="1368286" y="190665"/>
                  <a:pt x="1368540" y="190481"/>
                </a:cubicBezTo>
                <a:cubicBezTo>
                  <a:pt x="1368845" y="189578"/>
                  <a:pt x="1369226" y="188791"/>
                  <a:pt x="1369683" y="188117"/>
                </a:cubicBezTo>
                <a:cubicBezTo>
                  <a:pt x="1370140" y="187444"/>
                  <a:pt x="1370674" y="186808"/>
                  <a:pt x="1371283" y="186211"/>
                </a:cubicBezTo>
                <a:cubicBezTo>
                  <a:pt x="1375563" y="182265"/>
                  <a:pt x="1379881" y="178338"/>
                  <a:pt x="1384237" y="174430"/>
                </a:cubicBezTo>
                <a:cubicBezTo>
                  <a:pt x="1388593" y="170523"/>
                  <a:pt x="1392911" y="166520"/>
                  <a:pt x="1397191" y="162421"/>
                </a:cubicBezTo>
                <a:cubicBezTo>
                  <a:pt x="1401262" y="158900"/>
                  <a:pt x="1405160" y="155362"/>
                  <a:pt x="1408888" y="151807"/>
                </a:cubicBezTo>
                <a:cubicBezTo>
                  <a:pt x="1412615" y="148252"/>
                  <a:pt x="1416438" y="144791"/>
                  <a:pt x="1420356" y="141424"/>
                </a:cubicBezTo>
                <a:cubicBezTo>
                  <a:pt x="1425881" y="136752"/>
                  <a:pt x="1431596" y="132213"/>
                  <a:pt x="1437501" y="127807"/>
                </a:cubicBezTo>
                <a:cubicBezTo>
                  <a:pt x="1443407" y="123402"/>
                  <a:pt x="1449274" y="118787"/>
                  <a:pt x="1455103" y="113962"/>
                </a:cubicBezTo>
                <a:cubicBezTo>
                  <a:pt x="1457694" y="112101"/>
                  <a:pt x="1460285" y="110035"/>
                  <a:pt x="1462876" y="107763"/>
                </a:cubicBezTo>
                <a:cubicBezTo>
                  <a:pt x="1465466" y="105492"/>
                  <a:pt x="1468057" y="103196"/>
                  <a:pt x="1470648" y="100875"/>
                </a:cubicBezTo>
                <a:cubicBezTo>
                  <a:pt x="1471897" y="99665"/>
                  <a:pt x="1472899" y="98265"/>
                  <a:pt x="1473654" y="96674"/>
                </a:cubicBezTo>
                <a:cubicBezTo>
                  <a:pt x="1474408" y="95083"/>
                  <a:pt x="1474725" y="93225"/>
                  <a:pt x="1474605" y="91099"/>
                </a:cubicBezTo>
                <a:cubicBezTo>
                  <a:pt x="1474478" y="89899"/>
                  <a:pt x="1474123" y="88981"/>
                  <a:pt x="1473540" y="88345"/>
                </a:cubicBezTo>
                <a:cubicBezTo>
                  <a:pt x="1472956" y="87709"/>
                  <a:pt x="1471992" y="87318"/>
                  <a:pt x="1470648" y="87172"/>
                </a:cubicBezTo>
                <a:cubicBezTo>
                  <a:pt x="1465371" y="86029"/>
                  <a:pt x="1460533" y="86104"/>
                  <a:pt x="1456132" y="87397"/>
                </a:cubicBezTo>
                <a:cubicBezTo>
                  <a:pt x="1451731" y="88689"/>
                  <a:pt x="1447426" y="90738"/>
                  <a:pt x="1443216" y="93543"/>
                </a:cubicBezTo>
                <a:cubicBezTo>
                  <a:pt x="1439876" y="95593"/>
                  <a:pt x="1436803" y="97985"/>
                  <a:pt x="1433996" y="100718"/>
                </a:cubicBezTo>
                <a:cubicBezTo>
                  <a:pt x="1431189" y="103452"/>
                  <a:pt x="1428573" y="106143"/>
                  <a:pt x="1426147" y="108790"/>
                </a:cubicBezTo>
                <a:cubicBezTo>
                  <a:pt x="1425487" y="110303"/>
                  <a:pt x="1425284" y="111518"/>
                  <a:pt x="1425538" y="112436"/>
                </a:cubicBezTo>
                <a:cubicBezTo>
                  <a:pt x="1425734" y="113955"/>
                  <a:pt x="1425798" y="115418"/>
                  <a:pt x="1425728" y="116822"/>
                </a:cubicBezTo>
                <a:cubicBezTo>
                  <a:pt x="1425658" y="118227"/>
                  <a:pt x="1425188" y="119613"/>
                  <a:pt x="1424318" y="120980"/>
                </a:cubicBezTo>
                <a:cubicBezTo>
                  <a:pt x="1423125" y="122404"/>
                  <a:pt x="1422007" y="123904"/>
                  <a:pt x="1420966" y="125481"/>
                </a:cubicBezTo>
                <a:cubicBezTo>
                  <a:pt x="1419924" y="127057"/>
                  <a:pt x="1418807" y="128405"/>
                  <a:pt x="1417613" y="129524"/>
                </a:cubicBezTo>
                <a:cubicBezTo>
                  <a:pt x="1416819" y="130274"/>
                  <a:pt x="1415968" y="130986"/>
                  <a:pt x="1415060" y="131660"/>
                </a:cubicBezTo>
                <a:cubicBezTo>
                  <a:pt x="1414152" y="132333"/>
                  <a:pt x="1413378" y="133045"/>
                  <a:pt x="1412736" y="133796"/>
                </a:cubicBezTo>
                <a:cubicBezTo>
                  <a:pt x="1412450" y="133045"/>
                  <a:pt x="1412184" y="132333"/>
                  <a:pt x="1411936" y="131660"/>
                </a:cubicBezTo>
                <a:cubicBezTo>
                  <a:pt x="1411688" y="130986"/>
                  <a:pt x="1411346" y="130274"/>
                  <a:pt x="1410907" y="129524"/>
                </a:cubicBezTo>
                <a:cubicBezTo>
                  <a:pt x="1408634" y="130604"/>
                  <a:pt x="1407008" y="131037"/>
                  <a:pt x="1406030" y="130821"/>
                </a:cubicBezTo>
                <a:cubicBezTo>
                  <a:pt x="1405052" y="130604"/>
                  <a:pt x="1403732" y="129664"/>
                  <a:pt x="1402068" y="127998"/>
                </a:cubicBezTo>
                <a:cubicBezTo>
                  <a:pt x="1401471" y="127636"/>
                  <a:pt x="1400836" y="127216"/>
                  <a:pt x="1400163" y="126739"/>
                </a:cubicBezTo>
                <a:cubicBezTo>
                  <a:pt x="1399490" y="126263"/>
                  <a:pt x="1398703" y="126072"/>
                  <a:pt x="1397801" y="126167"/>
                </a:cubicBezTo>
                <a:cubicBezTo>
                  <a:pt x="1396721" y="126065"/>
                  <a:pt x="1395909" y="125430"/>
                  <a:pt x="1395362" y="124260"/>
                </a:cubicBezTo>
                <a:cubicBezTo>
                  <a:pt x="1394816" y="123090"/>
                  <a:pt x="1394613" y="121997"/>
                  <a:pt x="1394753" y="120980"/>
                </a:cubicBezTo>
                <a:cubicBezTo>
                  <a:pt x="1395039" y="119283"/>
                  <a:pt x="1395534" y="117642"/>
                  <a:pt x="1396239" y="116060"/>
                </a:cubicBezTo>
                <a:cubicBezTo>
                  <a:pt x="1396944" y="114477"/>
                  <a:pt x="1397972" y="113065"/>
                  <a:pt x="1399325" y="111826"/>
                </a:cubicBezTo>
                <a:lnTo>
                  <a:pt x="1417003" y="94460"/>
                </a:lnTo>
                <a:cubicBezTo>
                  <a:pt x="1417168" y="94345"/>
                  <a:pt x="1417524" y="94192"/>
                  <a:pt x="1418070" y="94001"/>
                </a:cubicBezTo>
                <a:cubicBezTo>
                  <a:pt x="1418616" y="93810"/>
                  <a:pt x="1419276" y="93352"/>
                  <a:pt x="1420051" y="92627"/>
                </a:cubicBezTo>
                <a:cubicBezTo>
                  <a:pt x="1419416" y="95930"/>
                  <a:pt x="1419620" y="98869"/>
                  <a:pt x="1420661" y="101443"/>
                </a:cubicBezTo>
                <a:cubicBezTo>
                  <a:pt x="1421702" y="104017"/>
                  <a:pt x="1422820" y="106566"/>
                  <a:pt x="1424014" y="109090"/>
                </a:cubicBezTo>
                <a:cubicBezTo>
                  <a:pt x="1426452" y="106368"/>
                  <a:pt x="1428890" y="103935"/>
                  <a:pt x="1431329" y="101791"/>
                </a:cubicBezTo>
                <a:cubicBezTo>
                  <a:pt x="1435412" y="97898"/>
                  <a:pt x="1439819" y="94469"/>
                  <a:pt x="1444550" y="91503"/>
                </a:cubicBezTo>
                <a:cubicBezTo>
                  <a:pt x="1449280" y="88538"/>
                  <a:pt x="1454525" y="86484"/>
                  <a:pt x="1460285" y="85342"/>
                </a:cubicBezTo>
                <a:cubicBezTo>
                  <a:pt x="1464393" y="84605"/>
                  <a:pt x="1468366" y="84477"/>
                  <a:pt x="1472204" y="84960"/>
                </a:cubicBezTo>
                <a:close/>
                <a:moveTo>
                  <a:pt x="1717684" y="69494"/>
                </a:moveTo>
                <a:lnTo>
                  <a:pt x="1717684" y="70104"/>
                </a:lnTo>
                <a:lnTo>
                  <a:pt x="1719507" y="70104"/>
                </a:lnTo>
                <a:lnTo>
                  <a:pt x="1719507" y="69494"/>
                </a:lnTo>
                <a:close/>
                <a:moveTo>
                  <a:pt x="703200" y="69155"/>
                </a:moveTo>
                <a:cubicBezTo>
                  <a:pt x="702602" y="69585"/>
                  <a:pt x="702136" y="69864"/>
                  <a:pt x="701802" y="69991"/>
                </a:cubicBezTo>
                <a:cubicBezTo>
                  <a:pt x="701468" y="70117"/>
                  <a:pt x="701229" y="70244"/>
                  <a:pt x="701084" y="70372"/>
                </a:cubicBezTo>
                <a:lnTo>
                  <a:pt x="691351" y="75253"/>
                </a:lnTo>
                <a:cubicBezTo>
                  <a:pt x="690741" y="75577"/>
                  <a:pt x="690208" y="75996"/>
                  <a:pt x="689750" y="76511"/>
                </a:cubicBezTo>
                <a:cubicBezTo>
                  <a:pt x="689293" y="77026"/>
                  <a:pt x="688912" y="77521"/>
                  <a:pt x="688607" y="77998"/>
                </a:cubicBezTo>
                <a:cubicBezTo>
                  <a:pt x="688004" y="78640"/>
                  <a:pt x="687458" y="79415"/>
                  <a:pt x="686969" y="80324"/>
                </a:cubicBezTo>
                <a:cubicBezTo>
                  <a:pt x="686480" y="81233"/>
                  <a:pt x="686010" y="82085"/>
                  <a:pt x="685559" y="82879"/>
                </a:cubicBezTo>
                <a:cubicBezTo>
                  <a:pt x="684778" y="84233"/>
                  <a:pt x="684054" y="85644"/>
                  <a:pt x="683388" y="87112"/>
                </a:cubicBezTo>
                <a:cubicBezTo>
                  <a:pt x="682721" y="88580"/>
                  <a:pt x="682226" y="90220"/>
                  <a:pt x="681902" y="92031"/>
                </a:cubicBezTo>
                <a:cubicBezTo>
                  <a:pt x="682213" y="91739"/>
                  <a:pt x="682505" y="91561"/>
                  <a:pt x="682778" y="91497"/>
                </a:cubicBezTo>
                <a:cubicBezTo>
                  <a:pt x="683051" y="91434"/>
                  <a:pt x="683267" y="91408"/>
                  <a:pt x="683426" y="91421"/>
                </a:cubicBezTo>
                <a:lnTo>
                  <a:pt x="701688" y="80134"/>
                </a:lnTo>
                <a:cubicBezTo>
                  <a:pt x="701984" y="79949"/>
                  <a:pt x="702224" y="79632"/>
                  <a:pt x="702406" y="79180"/>
                </a:cubicBezTo>
                <a:cubicBezTo>
                  <a:pt x="702589" y="78729"/>
                  <a:pt x="702753" y="78335"/>
                  <a:pt x="702898" y="77998"/>
                </a:cubicBezTo>
                <a:lnTo>
                  <a:pt x="703200" y="73727"/>
                </a:lnTo>
                <a:close/>
                <a:moveTo>
                  <a:pt x="1520017" y="65818"/>
                </a:moveTo>
                <a:cubicBezTo>
                  <a:pt x="1518326" y="66549"/>
                  <a:pt x="1516597" y="67146"/>
                  <a:pt x="1514829" y="67610"/>
                </a:cubicBezTo>
                <a:cubicBezTo>
                  <a:pt x="1513062" y="68074"/>
                  <a:pt x="1511332" y="68595"/>
                  <a:pt x="1509641" y="69174"/>
                </a:cubicBezTo>
                <a:cubicBezTo>
                  <a:pt x="1509634" y="69307"/>
                  <a:pt x="1509647" y="69422"/>
                  <a:pt x="1509679" y="69517"/>
                </a:cubicBezTo>
                <a:cubicBezTo>
                  <a:pt x="1509711" y="69612"/>
                  <a:pt x="1509800" y="69803"/>
                  <a:pt x="1509946" y="70089"/>
                </a:cubicBezTo>
                <a:cubicBezTo>
                  <a:pt x="1511637" y="69333"/>
                  <a:pt x="1513367" y="68634"/>
                  <a:pt x="1515134" y="67992"/>
                </a:cubicBezTo>
                <a:cubicBezTo>
                  <a:pt x="1516902" y="67350"/>
                  <a:pt x="1518631" y="66727"/>
                  <a:pt x="1520322" y="66123"/>
                </a:cubicBezTo>
                <a:close/>
                <a:moveTo>
                  <a:pt x="1820063" y="64008"/>
                </a:moveTo>
                <a:cubicBezTo>
                  <a:pt x="1819403" y="64313"/>
                  <a:pt x="1818895" y="64618"/>
                  <a:pt x="1818539" y="64922"/>
                </a:cubicBezTo>
                <a:lnTo>
                  <a:pt x="1817930" y="65227"/>
                </a:lnTo>
                <a:cubicBezTo>
                  <a:pt x="1816983" y="65227"/>
                  <a:pt x="1816209" y="65380"/>
                  <a:pt x="1815606" y="65684"/>
                </a:cubicBezTo>
                <a:cubicBezTo>
                  <a:pt x="1815002" y="65989"/>
                  <a:pt x="1814761" y="66446"/>
                  <a:pt x="1814882" y="67056"/>
                </a:cubicBezTo>
                <a:cubicBezTo>
                  <a:pt x="1814558" y="67024"/>
                  <a:pt x="1814215" y="67012"/>
                  <a:pt x="1813853" y="67018"/>
                </a:cubicBezTo>
                <a:cubicBezTo>
                  <a:pt x="1813491" y="67024"/>
                  <a:pt x="1813224" y="67240"/>
                  <a:pt x="1813053" y="67666"/>
                </a:cubicBezTo>
                <a:lnTo>
                  <a:pt x="1812748" y="67666"/>
                </a:lnTo>
                <a:cubicBezTo>
                  <a:pt x="1812437" y="67678"/>
                  <a:pt x="1812145" y="67729"/>
                  <a:pt x="1811872" y="67818"/>
                </a:cubicBezTo>
                <a:cubicBezTo>
                  <a:pt x="1811599" y="67907"/>
                  <a:pt x="1811383" y="67958"/>
                  <a:pt x="1811224" y="67970"/>
                </a:cubicBezTo>
                <a:cubicBezTo>
                  <a:pt x="1811199" y="68263"/>
                  <a:pt x="1811097" y="68440"/>
                  <a:pt x="1810919" y="68504"/>
                </a:cubicBezTo>
                <a:cubicBezTo>
                  <a:pt x="1810741" y="68567"/>
                  <a:pt x="1810640" y="68593"/>
                  <a:pt x="1810614" y="68580"/>
                </a:cubicBezTo>
                <a:cubicBezTo>
                  <a:pt x="1809846" y="69018"/>
                  <a:pt x="1809020" y="69437"/>
                  <a:pt x="1808138" y="69837"/>
                </a:cubicBezTo>
                <a:cubicBezTo>
                  <a:pt x="1807255" y="70237"/>
                  <a:pt x="1806354" y="70733"/>
                  <a:pt x="1805433" y="71323"/>
                </a:cubicBezTo>
                <a:cubicBezTo>
                  <a:pt x="1804538" y="71666"/>
                  <a:pt x="1803661" y="72123"/>
                  <a:pt x="1802804" y="72695"/>
                </a:cubicBezTo>
                <a:cubicBezTo>
                  <a:pt x="1801947" y="73266"/>
                  <a:pt x="1800994" y="73724"/>
                  <a:pt x="1799946" y="74066"/>
                </a:cubicBezTo>
                <a:cubicBezTo>
                  <a:pt x="1798245" y="75260"/>
                  <a:pt x="1796390" y="76374"/>
                  <a:pt x="1794384" y="77408"/>
                </a:cubicBezTo>
                <a:cubicBezTo>
                  <a:pt x="1792377" y="78442"/>
                  <a:pt x="1790371" y="79551"/>
                  <a:pt x="1788364" y="80736"/>
                </a:cubicBezTo>
                <a:lnTo>
                  <a:pt x="1786840" y="81957"/>
                </a:lnTo>
                <a:cubicBezTo>
                  <a:pt x="1786668" y="82861"/>
                  <a:pt x="1786478" y="83649"/>
                  <a:pt x="1786268" y="84324"/>
                </a:cubicBezTo>
                <a:cubicBezTo>
                  <a:pt x="1786059" y="84998"/>
                  <a:pt x="1785945" y="85634"/>
                  <a:pt x="1785926" y="86232"/>
                </a:cubicBezTo>
                <a:cubicBezTo>
                  <a:pt x="1785926" y="87173"/>
                  <a:pt x="1785849" y="88115"/>
                  <a:pt x="1785697" y="89056"/>
                </a:cubicBezTo>
                <a:cubicBezTo>
                  <a:pt x="1785545" y="89998"/>
                  <a:pt x="1785316" y="90786"/>
                  <a:pt x="1785011" y="91423"/>
                </a:cubicBezTo>
                <a:cubicBezTo>
                  <a:pt x="1784840" y="92040"/>
                  <a:pt x="1784725" y="92714"/>
                  <a:pt x="1784668" y="93445"/>
                </a:cubicBezTo>
                <a:cubicBezTo>
                  <a:pt x="1784611" y="94177"/>
                  <a:pt x="1784725" y="94928"/>
                  <a:pt x="1785011" y="95697"/>
                </a:cubicBezTo>
                <a:cubicBezTo>
                  <a:pt x="1785506" y="97358"/>
                  <a:pt x="1786192" y="98921"/>
                  <a:pt x="1787069" y="100388"/>
                </a:cubicBezTo>
                <a:cubicBezTo>
                  <a:pt x="1787945" y="101854"/>
                  <a:pt x="1788783" y="103336"/>
                  <a:pt x="1789583" y="104833"/>
                </a:cubicBezTo>
                <a:cubicBezTo>
                  <a:pt x="1789888" y="105023"/>
                  <a:pt x="1790193" y="105174"/>
                  <a:pt x="1790498" y="105288"/>
                </a:cubicBezTo>
                <a:cubicBezTo>
                  <a:pt x="1790802" y="105401"/>
                  <a:pt x="1791107" y="105250"/>
                  <a:pt x="1791412" y="104833"/>
                </a:cubicBezTo>
                <a:cubicBezTo>
                  <a:pt x="1791888" y="104202"/>
                  <a:pt x="1792460" y="103494"/>
                  <a:pt x="1793126" y="102710"/>
                </a:cubicBezTo>
                <a:cubicBezTo>
                  <a:pt x="1793793" y="101926"/>
                  <a:pt x="1794441" y="101217"/>
                  <a:pt x="1795070" y="100583"/>
                </a:cubicBezTo>
                <a:cubicBezTo>
                  <a:pt x="1796276" y="99348"/>
                  <a:pt x="1797368" y="98000"/>
                  <a:pt x="1798346" y="96537"/>
                </a:cubicBezTo>
                <a:cubicBezTo>
                  <a:pt x="1799324" y="95074"/>
                  <a:pt x="1800264" y="93573"/>
                  <a:pt x="1801166" y="92033"/>
                </a:cubicBezTo>
                <a:cubicBezTo>
                  <a:pt x="1802740" y="90812"/>
                  <a:pt x="1804163" y="89285"/>
                  <a:pt x="1805433" y="87453"/>
                </a:cubicBezTo>
                <a:cubicBezTo>
                  <a:pt x="1806626" y="85920"/>
                  <a:pt x="1807820" y="84331"/>
                  <a:pt x="1809014" y="82687"/>
                </a:cubicBezTo>
                <a:cubicBezTo>
                  <a:pt x="1810208" y="81042"/>
                  <a:pt x="1811554" y="79385"/>
                  <a:pt x="1813053" y="77715"/>
                </a:cubicBezTo>
                <a:cubicBezTo>
                  <a:pt x="1813961" y="76468"/>
                  <a:pt x="1814888" y="75163"/>
                  <a:pt x="1815834" y="73799"/>
                </a:cubicBezTo>
                <a:cubicBezTo>
                  <a:pt x="1816780" y="72434"/>
                  <a:pt x="1817784" y="71203"/>
                  <a:pt x="1818844" y="70104"/>
                </a:cubicBezTo>
                <a:cubicBezTo>
                  <a:pt x="1819288" y="69336"/>
                  <a:pt x="1819771" y="68510"/>
                  <a:pt x="1820292" y="67628"/>
                </a:cubicBezTo>
                <a:cubicBezTo>
                  <a:pt x="1820812" y="66745"/>
                  <a:pt x="1821448" y="65843"/>
                  <a:pt x="1822197" y="64922"/>
                </a:cubicBezTo>
                <a:lnTo>
                  <a:pt x="1822197" y="64313"/>
                </a:lnTo>
                <a:cubicBezTo>
                  <a:pt x="1821613" y="64300"/>
                  <a:pt x="1821181" y="64249"/>
                  <a:pt x="1820901" y="64160"/>
                </a:cubicBezTo>
                <a:cubicBezTo>
                  <a:pt x="1820622" y="64072"/>
                  <a:pt x="1820343" y="64021"/>
                  <a:pt x="1820063" y="64008"/>
                </a:cubicBezTo>
                <a:close/>
                <a:moveTo>
                  <a:pt x="730510" y="60583"/>
                </a:moveTo>
                <a:cubicBezTo>
                  <a:pt x="729574" y="60704"/>
                  <a:pt x="729017" y="60921"/>
                  <a:pt x="728839" y="61234"/>
                </a:cubicBezTo>
                <a:cubicBezTo>
                  <a:pt x="728566" y="61573"/>
                  <a:pt x="728426" y="62046"/>
                  <a:pt x="728420" y="62653"/>
                </a:cubicBezTo>
                <a:cubicBezTo>
                  <a:pt x="728413" y="63260"/>
                  <a:pt x="728350" y="63809"/>
                  <a:pt x="728229" y="64301"/>
                </a:cubicBezTo>
                <a:cubicBezTo>
                  <a:pt x="728388" y="64314"/>
                  <a:pt x="728528" y="64365"/>
                  <a:pt x="728649" y="64455"/>
                </a:cubicBezTo>
                <a:cubicBezTo>
                  <a:pt x="728769" y="64544"/>
                  <a:pt x="728833" y="64595"/>
                  <a:pt x="728839" y="64608"/>
                </a:cubicBezTo>
                <a:cubicBezTo>
                  <a:pt x="729588" y="63982"/>
                  <a:pt x="730373" y="63317"/>
                  <a:pt x="731194" y="62615"/>
                </a:cubicBezTo>
                <a:cubicBezTo>
                  <a:pt x="732014" y="61912"/>
                  <a:pt x="732947" y="61247"/>
                  <a:pt x="733994" y="60621"/>
                </a:cubicBezTo>
                <a:cubicBezTo>
                  <a:pt x="732606" y="60474"/>
                  <a:pt x="731445" y="60461"/>
                  <a:pt x="730510" y="60583"/>
                </a:cubicBezTo>
                <a:close/>
                <a:moveTo>
                  <a:pt x="703200" y="57575"/>
                </a:moveTo>
                <a:lnTo>
                  <a:pt x="698666" y="63995"/>
                </a:lnTo>
                <a:cubicBezTo>
                  <a:pt x="700876" y="63323"/>
                  <a:pt x="702275" y="62596"/>
                  <a:pt x="702862" y="61812"/>
                </a:cubicBezTo>
                <a:cubicBezTo>
                  <a:pt x="703449" y="61028"/>
                  <a:pt x="703561" y="59616"/>
                  <a:pt x="703200" y="57575"/>
                </a:cubicBezTo>
                <a:close/>
                <a:moveTo>
                  <a:pt x="1176055" y="49378"/>
                </a:moveTo>
                <a:cubicBezTo>
                  <a:pt x="1176506" y="53035"/>
                  <a:pt x="1176900" y="56693"/>
                  <a:pt x="1177237" y="60350"/>
                </a:cubicBezTo>
                <a:cubicBezTo>
                  <a:pt x="1177574" y="64008"/>
                  <a:pt x="1177892" y="67666"/>
                  <a:pt x="1178191" y="71323"/>
                </a:cubicBezTo>
                <a:cubicBezTo>
                  <a:pt x="1181801" y="70129"/>
                  <a:pt x="1185361" y="69088"/>
                  <a:pt x="1188871" y="68199"/>
                </a:cubicBezTo>
                <a:cubicBezTo>
                  <a:pt x="1192382" y="67310"/>
                  <a:pt x="1196028" y="66421"/>
                  <a:pt x="1199810" y="65532"/>
                </a:cubicBezTo>
                <a:close/>
                <a:moveTo>
                  <a:pt x="511354" y="49367"/>
                </a:moveTo>
                <a:cubicBezTo>
                  <a:pt x="509511" y="49692"/>
                  <a:pt x="507647" y="50037"/>
                  <a:pt x="505761" y="50401"/>
                </a:cubicBezTo>
                <a:cubicBezTo>
                  <a:pt x="503875" y="50764"/>
                  <a:pt x="502083" y="51033"/>
                  <a:pt x="500386" y="51205"/>
                </a:cubicBezTo>
                <a:cubicBezTo>
                  <a:pt x="498556" y="51173"/>
                  <a:pt x="496650" y="51007"/>
                  <a:pt x="494667" y="50708"/>
                </a:cubicBezTo>
                <a:cubicBezTo>
                  <a:pt x="492685" y="50409"/>
                  <a:pt x="490626" y="50169"/>
                  <a:pt x="488491" y="49987"/>
                </a:cubicBezTo>
                <a:cubicBezTo>
                  <a:pt x="492437" y="51024"/>
                  <a:pt x="496287" y="51680"/>
                  <a:pt x="500042" y="51957"/>
                </a:cubicBezTo>
                <a:cubicBezTo>
                  <a:pt x="503796" y="52233"/>
                  <a:pt x="507566" y="51370"/>
                  <a:pt x="511354" y="49367"/>
                </a:cubicBezTo>
                <a:close/>
                <a:moveTo>
                  <a:pt x="696837" y="48454"/>
                </a:moveTo>
                <a:cubicBezTo>
                  <a:pt x="694100" y="49246"/>
                  <a:pt x="691344" y="50095"/>
                  <a:pt x="688569" y="51000"/>
                </a:cubicBezTo>
                <a:cubicBezTo>
                  <a:pt x="685794" y="51906"/>
                  <a:pt x="682962" y="52679"/>
                  <a:pt x="680073" y="53319"/>
                </a:cubicBezTo>
                <a:cubicBezTo>
                  <a:pt x="677311" y="53730"/>
                  <a:pt x="674453" y="53971"/>
                  <a:pt x="671501" y="54041"/>
                </a:cubicBezTo>
                <a:cubicBezTo>
                  <a:pt x="668548" y="54111"/>
                  <a:pt x="665614" y="54275"/>
                  <a:pt x="662699" y="54535"/>
                </a:cubicBezTo>
                <a:cubicBezTo>
                  <a:pt x="663322" y="54852"/>
                  <a:pt x="663982" y="55130"/>
                  <a:pt x="664681" y="55371"/>
                </a:cubicBezTo>
                <a:cubicBezTo>
                  <a:pt x="665379" y="55612"/>
                  <a:pt x="666040" y="55738"/>
                  <a:pt x="666662" y="55751"/>
                </a:cubicBezTo>
                <a:cubicBezTo>
                  <a:pt x="668649" y="55618"/>
                  <a:pt x="670618" y="55504"/>
                  <a:pt x="672567" y="55409"/>
                </a:cubicBezTo>
                <a:cubicBezTo>
                  <a:pt x="674517" y="55314"/>
                  <a:pt x="676409" y="55124"/>
                  <a:pt x="678244" y="54839"/>
                </a:cubicBezTo>
                <a:cubicBezTo>
                  <a:pt x="680524" y="54364"/>
                  <a:pt x="682746" y="53794"/>
                  <a:pt x="684912" y="53129"/>
                </a:cubicBezTo>
                <a:cubicBezTo>
                  <a:pt x="687077" y="52464"/>
                  <a:pt x="689223" y="51818"/>
                  <a:pt x="691351" y="51190"/>
                </a:cubicBezTo>
                <a:lnTo>
                  <a:pt x="697142" y="48454"/>
                </a:lnTo>
                <a:close/>
                <a:moveTo>
                  <a:pt x="356204" y="45124"/>
                </a:moveTo>
                <a:lnTo>
                  <a:pt x="348269" y="54843"/>
                </a:lnTo>
                <a:cubicBezTo>
                  <a:pt x="344317" y="61865"/>
                  <a:pt x="341395" y="69217"/>
                  <a:pt x="339502" y="76896"/>
                </a:cubicBezTo>
                <a:cubicBezTo>
                  <a:pt x="337609" y="84576"/>
                  <a:pt x="336668" y="92467"/>
                  <a:pt x="336681" y="100570"/>
                </a:cubicBezTo>
                <a:cubicBezTo>
                  <a:pt x="336567" y="102400"/>
                  <a:pt x="336719" y="104306"/>
                  <a:pt x="337138" y="106289"/>
                </a:cubicBezTo>
                <a:cubicBezTo>
                  <a:pt x="337558" y="108271"/>
                  <a:pt x="338015" y="110330"/>
                  <a:pt x="338511" y="112465"/>
                </a:cubicBezTo>
                <a:cubicBezTo>
                  <a:pt x="343472" y="110406"/>
                  <a:pt x="348034" y="107966"/>
                  <a:pt x="352195" y="105145"/>
                </a:cubicBezTo>
                <a:cubicBezTo>
                  <a:pt x="356356" y="102323"/>
                  <a:pt x="360537" y="99578"/>
                  <a:pt x="364736" y="96910"/>
                </a:cubicBezTo>
                <a:cubicBezTo>
                  <a:pt x="363351" y="98130"/>
                  <a:pt x="361928" y="99502"/>
                  <a:pt x="360467" y="101027"/>
                </a:cubicBezTo>
                <a:cubicBezTo>
                  <a:pt x="359005" y="102552"/>
                  <a:pt x="357582" y="104230"/>
                  <a:pt x="356197" y="106060"/>
                </a:cubicBezTo>
                <a:cubicBezTo>
                  <a:pt x="355086" y="107267"/>
                  <a:pt x="354107" y="108589"/>
                  <a:pt x="353262" y="110025"/>
                </a:cubicBezTo>
                <a:cubicBezTo>
                  <a:pt x="352417" y="111461"/>
                  <a:pt x="351973" y="113088"/>
                  <a:pt x="351928" y="114905"/>
                </a:cubicBezTo>
                <a:cubicBezTo>
                  <a:pt x="351572" y="117009"/>
                  <a:pt x="350836" y="118900"/>
                  <a:pt x="349717" y="120578"/>
                </a:cubicBezTo>
                <a:cubicBezTo>
                  <a:pt x="348599" y="122256"/>
                  <a:pt x="347405" y="123912"/>
                  <a:pt x="346134" y="125543"/>
                </a:cubicBezTo>
                <a:cubicBezTo>
                  <a:pt x="342170" y="129828"/>
                  <a:pt x="338206" y="133796"/>
                  <a:pt x="334242" y="137448"/>
                </a:cubicBezTo>
                <a:cubicBezTo>
                  <a:pt x="333009" y="138168"/>
                  <a:pt x="331740" y="138759"/>
                  <a:pt x="330434" y="139221"/>
                </a:cubicBezTo>
                <a:cubicBezTo>
                  <a:pt x="329129" y="139682"/>
                  <a:pt x="327864" y="140202"/>
                  <a:pt x="326641" y="140781"/>
                </a:cubicBezTo>
                <a:cubicBezTo>
                  <a:pt x="325858" y="141086"/>
                  <a:pt x="325228" y="141086"/>
                  <a:pt x="324748" y="140781"/>
                </a:cubicBezTo>
                <a:cubicBezTo>
                  <a:pt x="324268" y="140476"/>
                  <a:pt x="324092" y="139866"/>
                  <a:pt x="324219" y="138951"/>
                </a:cubicBezTo>
                <a:cubicBezTo>
                  <a:pt x="324219" y="138081"/>
                  <a:pt x="323990" y="137566"/>
                  <a:pt x="323533" y="137408"/>
                </a:cubicBezTo>
                <a:cubicBezTo>
                  <a:pt x="323076" y="137249"/>
                  <a:pt x="322390" y="137255"/>
                  <a:pt x="321476" y="137427"/>
                </a:cubicBezTo>
                <a:cubicBezTo>
                  <a:pt x="319825" y="137878"/>
                  <a:pt x="318402" y="137891"/>
                  <a:pt x="317209" y="137466"/>
                </a:cubicBezTo>
                <a:cubicBezTo>
                  <a:pt x="316015" y="137041"/>
                  <a:pt x="314897" y="136218"/>
                  <a:pt x="313856" y="134995"/>
                </a:cubicBezTo>
                <a:cubicBezTo>
                  <a:pt x="313259" y="134528"/>
                  <a:pt x="312624" y="134022"/>
                  <a:pt x="311951" y="133478"/>
                </a:cubicBezTo>
                <a:cubicBezTo>
                  <a:pt x="311278" y="132935"/>
                  <a:pt x="310490" y="132429"/>
                  <a:pt x="309589" y="131962"/>
                </a:cubicBezTo>
                <a:cubicBezTo>
                  <a:pt x="307728" y="131956"/>
                  <a:pt x="306344" y="131360"/>
                  <a:pt x="305436" y="130173"/>
                </a:cubicBezTo>
                <a:cubicBezTo>
                  <a:pt x="304528" y="128986"/>
                  <a:pt x="304286" y="127240"/>
                  <a:pt x="304712" y="124936"/>
                </a:cubicBezTo>
                <a:cubicBezTo>
                  <a:pt x="305252" y="122239"/>
                  <a:pt x="306229" y="119746"/>
                  <a:pt x="307646" y="117455"/>
                </a:cubicBezTo>
                <a:cubicBezTo>
                  <a:pt x="309062" y="115165"/>
                  <a:pt x="310420" y="112891"/>
                  <a:pt x="311722" y="110635"/>
                </a:cubicBezTo>
                <a:cubicBezTo>
                  <a:pt x="313659" y="107744"/>
                  <a:pt x="315424" y="104833"/>
                  <a:pt x="317018" y="101904"/>
                </a:cubicBezTo>
                <a:cubicBezTo>
                  <a:pt x="318612" y="98975"/>
                  <a:pt x="320301" y="95988"/>
                  <a:pt x="322085" y="92944"/>
                </a:cubicBezTo>
                <a:cubicBezTo>
                  <a:pt x="322835" y="91566"/>
                  <a:pt x="323620" y="90129"/>
                  <a:pt x="324443" y="88636"/>
                </a:cubicBezTo>
                <a:cubicBezTo>
                  <a:pt x="325265" y="87143"/>
                  <a:pt x="326199" y="85631"/>
                  <a:pt x="327246" y="84099"/>
                </a:cubicBezTo>
                <a:cubicBezTo>
                  <a:pt x="330134" y="79048"/>
                  <a:pt x="333102" y="73980"/>
                  <a:pt x="336150" y="68896"/>
                </a:cubicBezTo>
                <a:cubicBezTo>
                  <a:pt x="339197" y="63812"/>
                  <a:pt x="342322" y="58825"/>
                  <a:pt x="345524" y="53934"/>
                </a:cubicBezTo>
                <a:close/>
                <a:moveTo>
                  <a:pt x="359699" y="42241"/>
                </a:moveTo>
                <a:lnTo>
                  <a:pt x="356204" y="45124"/>
                </a:lnTo>
                <a:lnTo>
                  <a:pt x="357875" y="43077"/>
                </a:lnTo>
                <a:close/>
                <a:moveTo>
                  <a:pt x="1448702" y="31370"/>
                </a:moveTo>
                <a:lnTo>
                  <a:pt x="1427062" y="33196"/>
                </a:lnTo>
                <a:cubicBezTo>
                  <a:pt x="1425385" y="33481"/>
                  <a:pt x="1423709" y="33747"/>
                  <a:pt x="1422032" y="33994"/>
                </a:cubicBezTo>
                <a:cubicBezTo>
                  <a:pt x="1420356" y="34242"/>
                  <a:pt x="1418680" y="34584"/>
                  <a:pt x="1417003" y="35021"/>
                </a:cubicBezTo>
                <a:cubicBezTo>
                  <a:pt x="1422940" y="34704"/>
                  <a:pt x="1428897" y="34425"/>
                  <a:pt x="1434872" y="34185"/>
                </a:cubicBezTo>
                <a:cubicBezTo>
                  <a:pt x="1440847" y="33944"/>
                  <a:pt x="1446880" y="33817"/>
                  <a:pt x="1452970" y="33804"/>
                </a:cubicBezTo>
                <a:cubicBezTo>
                  <a:pt x="1452201" y="33170"/>
                  <a:pt x="1451452" y="32612"/>
                  <a:pt x="1450722" y="32130"/>
                </a:cubicBezTo>
                <a:cubicBezTo>
                  <a:pt x="1449992" y="31649"/>
                  <a:pt x="1449318" y="31395"/>
                  <a:pt x="1448702" y="31370"/>
                </a:cubicBezTo>
                <a:close/>
                <a:moveTo>
                  <a:pt x="121070" y="17678"/>
                </a:moveTo>
                <a:cubicBezTo>
                  <a:pt x="121394" y="17710"/>
                  <a:pt x="121737" y="17875"/>
                  <a:pt x="122099" y="18174"/>
                </a:cubicBezTo>
                <a:cubicBezTo>
                  <a:pt x="122461" y="18472"/>
                  <a:pt x="122727" y="18714"/>
                  <a:pt x="122899" y="18898"/>
                </a:cubicBezTo>
                <a:cubicBezTo>
                  <a:pt x="123946" y="20295"/>
                  <a:pt x="124975" y="21844"/>
                  <a:pt x="125985" y="23546"/>
                </a:cubicBezTo>
                <a:cubicBezTo>
                  <a:pt x="126994" y="25248"/>
                  <a:pt x="128099" y="26950"/>
                  <a:pt x="129299" y="28651"/>
                </a:cubicBezTo>
                <a:cubicBezTo>
                  <a:pt x="129954" y="30340"/>
                  <a:pt x="130779" y="32068"/>
                  <a:pt x="131776" y="33833"/>
                </a:cubicBezTo>
                <a:cubicBezTo>
                  <a:pt x="132773" y="35598"/>
                  <a:pt x="133675" y="37325"/>
                  <a:pt x="134481" y="39014"/>
                </a:cubicBezTo>
                <a:cubicBezTo>
                  <a:pt x="135097" y="40824"/>
                  <a:pt x="135694" y="42539"/>
                  <a:pt x="136272" y="44158"/>
                </a:cubicBezTo>
                <a:cubicBezTo>
                  <a:pt x="136850" y="45777"/>
                  <a:pt x="137370" y="47416"/>
                  <a:pt x="137834" y="49073"/>
                </a:cubicBezTo>
                <a:lnTo>
                  <a:pt x="141796" y="64922"/>
                </a:lnTo>
                <a:cubicBezTo>
                  <a:pt x="141961" y="66593"/>
                  <a:pt x="142165" y="68205"/>
                  <a:pt x="142406" y="69761"/>
                </a:cubicBezTo>
                <a:cubicBezTo>
                  <a:pt x="142647" y="71317"/>
                  <a:pt x="142850" y="72854"/>
                  <a:pt x="143015" y="74371"/>
                </a:cubicBezTo>
                <a:cubicBezTo>
                  <a:pt x="143168" y="75013"/>
                  <a:pt x="143396" y="75483"/>
                  <a:pt x="143701" y="75781"/>
                </a:cubicBezTo>
                <a:cubicBezTo>
                  <a:pt x="144006" y="76079"/>
                  <a:pt x="144387" y="76016"/>
                  <a:pt x="144844" y="75590"/>
                </a:cubicBezTo>
                <a:cubicBezTo>
                  <a:pt x="148032" y="75444"/>
                  <a:pt x="151182" y="75279"/>
                  <a:pt x="154293" y="75095"/>
                </a:cubicBezTo>
                <a:cubicBezTo>
                  <a:pt x="157405" y="74911"/>
                  <a:pt x="160554" y="74670"/>
                  <a:pt x="163742" y="74371"/>
                </a:cubicBezTo>
                <a:cubicBezTo>
                  <a:pt x="165729" y="74162"/>
                  <a:pt x="167774" y="73819"/>
                  <a:pt x="169876" y="73343"/>
                </a:cubicBezTo>
                <a:cubicBezTo>
                  <a:pt x="171978" y="72866"/>
                  <a:pt x="174099" y="72600"/>
                  <a:pt x="176239" y="72542"/>
                </a:cubicBezTo>
                <a:cubicBezTo>
                  <a:pt x="178988" y="72396"/>
                  <a:pt x="181794" y="72308"/>
                  <a:pt x="184657" y="72276"/>
                </a:cubicBezTo>
                <a:cubicBezTo>
                  <a:pt x="187520" y="72244"/>
                  <a:pt x="190400" y="72231"/>
                  <a:pt x="193298" y="72238"/>
                </a:cubicBezTo>
                <a:cubicBezTo>
                  <a:pt x="194992" y="72231"/>
                  <a:pt x="196704" y="72244"/>
                  <a:pt x="198435" y="72276"/>
                </a:cubicBezTo>
                <a:cubicBezTo>
                  <a:pt x="200166" y="72308"/>
                  <a:pt x="201802" y="72396"/>
                  <a:pt x="203343" y="72542"/>
                </a:cubicBezTo>
                <a:cubicBezTo>
                  <a:pt x="205005" y="72574"/>
                  <a:pt x="206552" y="72892"/>
                  <a:pt x="207986" y="73495"/>
                </a:cubicBezTo>
                <a:cubicBezTo>
                  <a:pt x="209419" y="74098"/>
                  <a:pt x="210814" y="74797"/>
                  <a:pt x="212171" y="75590"/>
                </a:cubicBezTo>
                <a:cubicBezTo>
                  <a:pt x="213072" y="76479"/>
                  <a:pt x="213782" y="77367"/>
                  <a:pt x="214302" y="78254"/>
                </a:cubicBezTo>
                <a:cubicBezTo>
                  <a:pt x="214822" y="79142"/>
                  <a:pt x="215228" y="80181"/>
                  <a:pt x="215521" y="81372"/>
                </a:cubicBezTo>
                <a:cubicBezTo>
                  <a:pt x="215686" y="84109"/>
                  <a:pt x="215737" y="86847"/>
                  <a:pt x="215673" y="89586"/>
                </a:cubicBezTo>
                <a:cubicBezTo>
                  <a:pt x="215610" y="92325"/>
                  <a:pt x="215356" y="95067"/>
                  <a:pt x="214911" y="97813"/>
                </a:cubicBezTo>
                <a:cubicBezTo>
                  <a:pt x="214467" y="100431"/>
                  <a:pt x="213985" y="103141"/>
                  <a:pt x="213465" y="105944"/>
                </a:cubicBezTo>
                <a:cubicBezTo>
                  <a:pt x="212945" y="108747"/>
                  <a:pt x="212311" y="111525"/>
                  <a:pt x="211562" y="114279"/>
                </a:cubicBezTo>
                <a:cubicBezTo>
                  <a:pt x="210662" y="117313"/>
                  <a:pt x="209799" y="120293"/>
                  <a:pt x="208975" y="123220"/>
                </a:cubicBezTo>
                <a:cubicBezTo>
                  <a:pt x="208150" y="126147"/>
                  <a:pt x="207288" y="129056"/>
                  <a:pt x="206387" y="131947"/>
                </a:cubicBezTo>
                <a:cubicBezTo>
                  <a:pt x="205950" y="132869"/>
                  <a:pt x="205607" y="133771"/>
                  <a:pt x="205360" y="134654"/>
                </a:cubicBezTo>
                <a:cubicBezTo>
                  <a:pt x="205113" y="135537"/>
                  <a:pt x="204846" y="136363"/>
                  <a:pt x="204561" y="137132"/>
                </a:cubicBezTo>
                <a:cubicBezTo>
                  <a:pt x="204415" y="137710"/>
                  <a:pt x="204403" y="138079"/>
                  <a:pt x="204523" y="138238"/>
                </a:cubicBezTo>
                <a:cubicBezTo>
                  <a:pt x="204644" y="138396"/>
                  <a:pt x="204859" y="138536"/>
                  <a:pt x="205170" y="138657"/>
                </a:cubicBezTo>
                <a:cubicBezTo>
                  <a:pt x="206850" y="139426"/>
                  <a:pt x="208512" y="140252"/>
                  <a:pt x="210154" y="141135"/>
                </a:cubicBezTo>
                <a:cubicBezTo>
                  <a:pt x="211797" y="142018"/>
                  <a:pt x="213382" y="142920"/>
                  <a:pt x="214911" y="143842"/>
                </a:cubicBezTo>
                <a:cubicBezTo>
                  <a:pt x="216603" y="144458"/>
                  <a:pt x="218258" y="145208"/>
                  <a:pt x="219875" y="146091"/>
                </a:cubicBezTo>
                <a:cubicBezTo>
                  <a:pt x="221492" y="146974"/>
                  <a:pt x="222994" y="147952"/>
                  <a:pt x="224382" y="149026"/>
                </a:cubicBezTo>
                <a:cubicBezTo>
                  <a:pt x="226076" y="150265"/>
                  <a:pt x="227728" y="151600"/>
                  <a:pt x="229339" y="153029"/>
                </a:cubicBezTo>
                <a:cubicBezTo>
                  <a:pt x="230949" y="154459"/>
                  <a:pt x="232441" y="155869"/>
                  <a:pt x="233813" y="157261"/>
                </a:cubicBezTo>
                <a:cubicBezTo>
                  <a:pt x="235042" y="158455"/>
                  <a:pt x="236235" y="159574"/>
                  <a:pt x="237390" y="160616"/>
                </a:cubicBezTo>
                <a:cubicBezTo>
                  <a:pt x="238545" y="161658"/>
                  <a:pt x="239586" y="162776"/>
                  <a:pt x="240513" y="163970"/>
                </a:cubicBezTo>
                <a:cubicBezTo>
                  <a:pt x="241606" y="165178"/>
                  <a:pt x="242622" y="166347"/>
                  <a:pt x="243561" y="167478"/>
                </a:cubicBezTo>
                <a:cubicBezTo>
                  <a:pt x="244501" y="168609"/>
                  <a:pt x="245212" y="169778"/>
                  <a:pt x="245695" y="170985"/>
                </a:cubicBezTo>
                <a:cubicBezTo>
                  <a:pt x="247257" y="174010"/>
                  <a:pt x="248552" y="177109"/>
                  <a:pt x="249581" y="180282"/>
                </a:cubicBezTo>
                <a:cubicBezTo>
                  <a:pt x="250610" y="183455"/>
                  <a:pt x="251143" y="186850"/>
                  <a:pt x="251181" y="190467"/>
                </a:cubicBezTo>
                <a:cubicBezTo>
                  <a:pt x="250915" y="191078"/>
                  <a:pt x="250686" y="191688"/>
                  <a:pt x="250496" y="192299"/>
                </a:cubicBezTo>
                <a:cubicBezTo>
                  <a:pt x="250305" y="192909"/>
                  <a:pt x="249924" y="193519"/>
                  <a:pt x="249353" y="194130"/>
                </a:cubicBezTo>
                <a:lnTo>
                  <a:pt x="247219" y="197792"/>
                </a:lnTo>
                <a:cubicBezTo>
                  <a:pt x="247200" y="197945"/>
                  <a:pt x="247086" y="198098"/>
                  <a:pt x="246876" y="198250"/>
                </a:cubicBezTo>
                <a:cubicBezTo>
                  <a:pt x="246666" y="198403"/>
                  <a:pt x="246476" y="198555"/>
                  <a:pt x="246305" y="198708"/>
                </a:cubicBezTo>
                <a:cubicBezTo>
                  <a:pt x="246146" y="198854"/>
                  <a:pt x="246006" y="199020"/>
                  <a:pt x="245885" y="199204"/>
                </a:cubicBezTo>
                <a:cubicBezTo>
                  <a:pt x="245765" y="199388"/>
                  <a:pt x="245701" y="199630"/>
                  <a:pt x="245695" y="199929"/>
                </a:cubicBezTo>
                <a:cubicBezTo>
                  <a:pt x="245555" y="200819"/>
                  <a:pt x="245301" y="201480"/>
                  <a:pt x="244933" y="201913"/>
                </a:cubicBezTo>
                <a:cubicBezTo>
                  <a:pt x="244565" y="202345"/>
                  <a:pt x="244006" y="202701"/>
                  <a:pt x="243257" y="202981"/>
                </a:cubicBezTo>
                <a:lnTo>
                  <a:pt x="242647" y="203897"/>
                </a:lnTo>
                <a:cubicBezTo>
                  <a:pt x="242190" y="204342"/>
                  <a:pt x="241733" y="204901"/>
                  <a:pt x="241275" y="205575"/>
                </a:cubicBezTo>
                <a:cubicBezTo>
                  <a:pt x="240818" y="206249"/>
                  <a:pt x="240361" y="207114"/>
                  <a:pt x="239904" y="208169"/>
                </a:cubicBezTo>
                <a:lnTo>
                  <a:pt x="239904" y="208475"/>
                </a:lnTo>
                <a:cubicBezTo>
                  <a:pt x="239174" y="208735"/>
                  <a:pt x="238424" y="209130"/>
                  <a:pt x="237656" y="209657"/>
                </a:cubicBezTo>
                <a:cubicBezTo>
                  <a:pt x="236888" y="210185"/>
                  <a:pt x="235910" y="210198"/>
                  <a:pt x="234722" y="209696"/>
                </a:cubicBezTo>
                <a:lnTo>
                  <a:pt x="234417" y="209696"/>
                </a:lnTo>
                <a:cubicBezTo>
                  <a:pt x="234468" y="210916"/>
                  <a:pt x="234367" y="212137"/>
                  <a:pt x="234115" y="213358"/>
                </a:cubicBezTo>
                <a:lnTo>
                  <a:pt x="234115" y="214579"/>
                </a:lnTo>
                <a:cubicBezTo>
                  <a:pt x="233826" y="214286"/>
                  <a:pt x="233574" y="214108"/>
                  <a:pt x="233360" y="214045"/>
                </a:cubicBezTo>
                <a:cubicBezTo>
                  <a:pt x="233146" y="213981"/>
                  <a:pt x="232894" y="213956"/>
                  <a:pt x="232605" y="213968"/>
                </a:cubicBezTo>
                <a:cubicBezTo>
                  <a:pt x="232297" y="213072"/>
                  <a:pt x="231932" y="212271"/>
                  <a:pt x="231510" y="211565"/>
                </a:cubicBezTo>
                <a:cubicBezTo>
                  <a:pt x="231088" y="210859"/>
                  <a:pt x="230648" y="210134"/>
                  <a:pt x="230188" y="209390"/>
                </a:cubicBezTo>
                <a:cubicBezTo>
                  <a:pt x="230048" y="209371"/>
                  <a:pt x="229946" y="209257"/>
                  <a:pt x="229883" y="209047"/>
                </a:cubicBezTo>
                <a:cubicBezTo>
                  <a:pt x="229819" y="208837"/>
                  <a:pt x="229717" y="208646"/>
                  <a:pt x="229577" y="208475"/>
                </a:cubicBezTo>
                <a:cubicBezTo>
                  <a:pt x="228960" y="208850"/>
                  <a:pt x="228361" y="209015"/>
                  <a:pt x="227782" y="208971"/>
                </a:cubicBezTo>
                <a:cubicBezTo>
                  <a:pt x="227202" y="208926"/>
                  <a:pt x="226680" y="209168"/>
                  <a:pt x="226216" y="209696"/>
                </a:cubicBezTo>
                <a:cubicBezTo>
                  <a:pt x="226203" y="210153"/>
                  <a:pt x="226152" y="210382"/>
                  <a:pt x="226063" y="210382"/>
                </a:cubicBezTo>
                <a:cubicBezTo>
                  <a:pt x="225974" y="210382"/>
                  <a:pt x="225923" y="210153"/>
                  <a:pt x="225910" y="209696"/>
                </a:cubicBezTo>
                <a:cubicBezTo>
                  <a:pt x="224529" y="209549"/>
                  <a:pt x="223319" y="209155"/>
                  <a:pt x="222281" y="208513"/>
                </a:cubicBezTo>
                <a:cubicBezTo>
                  <a:pt x="221244" y="207871"/>
                  <a:pt x="220416" y="206942"/>
                  <a:pt x="219799" y="205728"/>
                </a:cubicBezTo>
                <a:cubicBezTo>
                  <a:pt x="219156" y="205105"/>
                  <a:pt x="218455" y="204443"/>
                  <a:pt x="217698" y="203744"/>
                </a:cubicBezTo>
                <a:cubicBezTo>
                  <a:pt x="216940" y="203045"/>
                  <a:pt x="216316" y="202383"/>
                  <a:pt x="215826" y="201760"/>
                </a:cubicBezTo>
                <a:cubicBezTo>
                  <a:pt x="215051" y="202542"/>
                  <a:pt x="214239" y="202809"/>
                  <a:pt x="213389" y="202561"/>
                </a:cubicBezTo>
                <a:cubicBezTo>
                  <a:pt x="212539" y="202313"/>
                  <a:pt x="211727" y="201436"/>
                  <a:pt x="210953" y="199929"/>
                </a:cubicBezTo>
                <a:lnTo>
                  <a:pt x="208518" y="195961"/>
                </a:lnTo>
                <a:cubicBezTo>
                  <a:pt x="208372" y="195325"/>
                  <a:pt x="208208" y="194613"/>
                  <a:pt x="208024" y="193825"/>
                </a:cubicBezTo>
                <a:cubicBezTo>
                  <a:pt x="207840" y="193036"/>
                  <a:pt x="207599" y="192324"/>
                  <a:pt x="207301" y="191688"/>
                </a:cubicBezTo>
                <a:lnTo>
                  <a:pt x="207301" y="189246"/>
                </a:lnTo>
                <a:cubicBezTo>
                  <a:pt x="207320" y="188642"/>
                  <a:pt x="207434" y="188096"/>
                  <a:pt x="207643" y="187607"/>
                </a:cubicBezTo>
                <a:cubicBezTo>
                  <a:pt x="207852" y="187118"/>
                  <a:pt x="208043" y="186649"/>
                  <a:pt x="208214" y="186200"/>
                </a:cubicBezTo>
                <a:cubicBezTo>
                  <a:pt x="208632" y="185289"/>
                  <a:pt x="208785" y="184409"/>
                  <a:pt x="208670" y="183561"/>
                </a:cubicBezTo>
                <a:cubicBezTo>
                  <a:pt x="208556" y="182713"/>
                  <a:pt x="208404" y="181978"/>
                  <a:pt x="208214" y="181354"/>
                </a:cubicBezTo>
                <a:cubicBezTo>
                  <a:pt x="208055" y="180153"/>
                  <a:pt x="207840" y="179048"/>
                  <a:pt x="207567" y="178038"/>
                </a:cubicBezTo>
                <a:cubicBezTo>
                  <a:pt x="207294" y="177027"/>
                  <a:pt x="207003" y="175998"/>
                  <a:pt x="206692" y="174950"/>
                </a:cubicBezTo>
                <a:lnTo>
                  <a:pt x="203952" y="161530"/>
                </a:lnTo>
                <a:cubicBezTo>
                  <a:pt x="203489" y="159999"/>
                  <a:pt x="202969" y="158411"/>
                  <a:pt x="202392" y="156765"/>
                </a:cubicBezTo>
                <a:cubicBezTo>
                  <a:pt x="201815" y="155120"/>
                  <a:pt x="201219" y="153455"/>
                  <a:pt x="200604" y="151771"/>
                </a:cubicBezTo>
                <a:cubicBezTo>
                  <a:pt x="200610" y="151631"/>
                  <a:pt x="200598" y="151530"/>
                  <a:pt x="200566" y="151466"/>
                </a:cubicBezTo>
                <a:cubicBezTo>
                  <a:pt x="200534" y="151403"/>
                  <a:pt x="200445" y="151301"/>
                  <a:pt x="200299" y="151161"/>
                </a:cubicBezTo>
                <a:lnTo>
                  <a:pt x="199386" y="151771"/>
                </a:lnTo>
                <a:cubicBezTo>
                  <a:pt x="198606" y="154078"/>
                  <a:pt x="197731" y="156479"/>
                  <a:pt x="196761" y="158976"/>
                </a:cubicBezTo>
                <a:cubicBezTo>
                  <a:pt x="195791" y="161473"/>
                  <a:pt x="194839" y="163951"/>
                  <a:pt x="193907" y="166410"/>
                </a:cubicBezTo>
                <a:lnTo>
                  <a:pt x="190254" y="175560"/>
                </a:lnTo>
                <a:cubicBezTo>
                  <a:pt x="188440" y="179993"/>
                  <a:pt x="186588" y="184384"/>
                  <a:pt x="184696" y="188734"/>
                </a:cubicBezTo>
                <a:cubicBezTo>
                  <a:pt x="182804" y="193083"/>
                  <a:pt x="180798" y="197323"/>
                  <a:pt x="178677" y="201455"/>
                </a:cubicBezTo>
                <a:cubicBezTo>
                  <a:pt x="177426" y="203763"/>
                  <a:pt x="176042" y="206166"/>
                  <a:pt x="174524" y="208665"/>
                </a:cubicBezTo>
                <a:cubicBezTo>
                  <a:pt x="173006" y="211163"/>
                  <a:pt x="171546" y="213642"/>
                  <a:pt x="170143" y="216100"/>
                </a:cubicBezTo>
                <a:cubicBezTo>
                  <a:pt x="168911" y="217779"/>
                  <a:pt x="167641" y="219438"/>
                  <a:pt x="166333" y="221079"/>
                </a:cubicBezTo>
                <a:cubicBezTo>
                  <a:pt x="165025" y="222719"/>
                  <a:pt x="163755" y="224303"/>
                  <a:pt x="162523" y="225829"/>
                </a:cubicBezTo>
                <a:cubicBezTo>
                  <a:pt x="161157" y="227401"/>
                  <a:pt x="159697" y="228899"/>
                  <a:pt x="158141" y="230322"/>
                </a:cubicBezTo>
                <a:cubicBezTo>
                  <a:pt x="156585" y="231746"/>
                  <a:pt x="154896" y="232785"/>
                  <a:pt x="153074" y="233439"/>
                </a:cubicBezTo>
                <a:cubicBezTo>
                  <a:pt x="151994" y="234048"/>
                  <a:pt x="150953" y="234353"/>
                  <a:pt x="149950" y="234353"/>
                </a:cubicBezTo>
                <a:cubicBezTo>
                  <a:pt x="148946" y="234353"/>
                  <a:pt x="148057" y="234048"/>
                  <a:pt x="147283" y="233439"/>
                </a:cubicBezTo>
                <a:cubicBezTo>
                  <a:pt x="146400" y="232980"/>
                  <a:pt x="145574" y="232541"/>
                  <a:pt x="144806" y="232122"/>
                </a:cubicBezTo>
                <a:cubicBezTo>
                  <a:pt x="144038" y="231703"/>
                  <a:pt x="143136" y="231340"/>
                  <a:pt x="142101" y="231034"/>
                </a:cubicBezTo>
                <a:cubicBezTo>
                  <a:pt x="141606" y="230453"/>
                  <a:pt x="140920" y="230050"/>
                  <a:pt x="140044" y="229824"/>
                </a:cubicBezTo>
                <a:cubicBezTo>
                  <a:pt x="139167" y="229599"/>
                  <a:pt x="138329" y="229281"/>
                  <a:pt x="137529" y="228870"/>
                </a:cubicBezTo>
                <a:cubicBezTo>
                  <a:pt x="136621" y="228534"/>
                  <a:pt x="135770" y="228065"/>
                  <a:pt x="134976" y="227464"/>
                </a:cubicBezTo>
                <a:cubicBezTo>
                  <a:pt x="134183" y="226862"/>
                  <a:pt x="133408" y="226317"/>
                  <a:pt x="132652" y="225829"/>
                </a:cubicBezTo>
                <a:lnTo>
                  <a:pt x="129299" y="223093"/>
                </a:lnTo>
                <a:cubicBezTo>
                  <a:pt x="126251" y="221928"/>
                  <a:pt x="123813" y="220002"/>
                  <a:pt x="121984" y="217316"/>
                </a:cubicBezTo>
                <a:cubicBezTo>
                  <a:pt x="120206" y="214628"/>
                  <a:pt x="118885" y="211783"/>
                  <a:pt x="118022" y="208780"/>
                </a:cubicBezTo>
                <a:cubicBezTo>
                  <a:pt x="117266" y="206821"/>
                  <a:pt x="116568" y="204939"/>
                  <a:pt x="115926" y="203134"/>
                </a:cubicBezTo>
                <a:cubicBezTo>
                  <a:pt x="115285" y="201328"/>
                  <a:pt x="114663" y="199446"/>
                  <a:pt x="114059" y="197487"/>
                </a:cubicBezTo>
                <a:lnTo>
                  <a:pt x="112535" y="191688"/>
                </a:lnTo>
                <a:lnTo>
                  <a:pt x="111011" y="193214"/>
                </a:lnTo>
                <a:cubicBezTo>
                  <a:pt x="109049" y="196279"/>
                  <a:pt x="107182" y="199306"/>
                  <a:pt x="105411" y="202294"/>
                </a:cubicBezTo>
                <a:cubicBezTo>
                  <a:pt x="103639" y="205283"/>
                  <a:pt x="101848" y="208157"/>
                  <a:pt x="100039" y="210916"/>
                </a:cubicBezTo>
                <a:cubicBezTo>
                  <a:pt x="98038" y="213514"/>
                  <a:pt x="96019" y="216090"/>
                  <a:pt x="93981" y="218645"/>
                </a:cubicBezTo>
                <a:cubicBezTo>
                  <a:pt x="91942" y="221199"/>
                  <a:pt x="89999" y="223695"/>
                  <a:pt x="88151" y="226134"/>
                </a:cubicBezTo>
                <a:cubicBezTo>
                  <a:pt x="86945" y="227364"/>
                  <a:pt x="85777" y="228560"/>
                  <a:pt x="84646" y="229721"/>
                </a:cubicBezTo>
                <a:cubicBezTo>
                  <a:pt x="83516" y="230881"/>
                  <a:pt x="82348" y="231919"/>
                  <a:pt x="81141" y="232834"/>
                </a:cubicBezTo>
                <a:cubicBezTo>
                  <a:pt x="79503" y="234108"/>
                  <a:pt x="77979" y="235440"/>
                  <a:pt x="76569" y="236830"/>
                </a:cubicBezTo>
                <a:cubicBezTo>
                  <a:pt x="75159" y="238220"/>
                  <a:pt x="73635" y="239325"/>
                  <a:pt x="71997" y="240144"/>
                </a:cubicBezTo>
                <a:cubicBezTo>
                  <a:pt x="70613" y="241218"/>
                  <a:pt x="69038" y="242195"/>
                  <a:pt x="67273" y="243078"/>
                </a:cubicBezTo>
                <a:cubicBezTo>
                  <a:pt x="65507" y="243961"/>
                  <a:pt x="63628" y="244710"/>
                  <a:pt x="61634" y="245326"/>
                </a:cubicBezTo>
                <a:cubicBezTo>
                  <a:pt x="61024" y="245497"/>
                  <a:pt x="60338" y="245536"/>
                  <a:pt x="59576" y="245440"/>
                </a:cubicBezTo>
                <a:cubicBezTo>
                  <a:pt x="58814" y="245345"/>
                  <a:pt x="57976" y="245002"/>
                  <a:pt x="57062" y="244412"/>
                </a:cubicBezTo>
                <a:cubicBezTo>
                  <a:pt x="55862" y="243662"/>
                  <a:pt x="54681" y="243027"/>
                  <a:pt x="53519" y="242507"/>
                </a:cubicBezTo>
                <a:cubicBezTo>
                  <a:pt x="52357" y="241986"/>
                  <a:pt x="51099" y="241503"/>
                  <a:pt x="49747" y="241059"/>
                </a:cubicBezTo>
                <a:cubicBezTo>
                  <a:pt x="48058" y="240309"/>
                  <a:pt x="46407" y="239446"/>
                  <a:pt x="44794" y="238468"/>
                </a:cubicBezTo>
                <a:cubicBezTo>
                  <a:pt x="43181" y="237490"/>
                  <a:pt x="41682" y="236322"/>
                  <a:pt x="40298" y="234963"/>
                </a:cubicBezTo>
                <a:cubicBezTo>
                  <a:pt x="39364" y="234499"/>
                  <a:pt x="38412" y="233980"/>
                  <a:pt x="37440" y="233405"/>
                </a:cubicBezTo>
                <a:cubicBezTo>
                  <a:pt x="36469" y="232831"/>
                  <a:pt x="35593" y="232240"/>
                  <a:pt x="34811" y="231634"/>
                </a:cubicBezTo>
                <a:cubicBezTo>
                  <a:pt x="34176" y="230848"/>
                  <a:pt x="33541" y="230105"/>
                  <a:pt x="32906" y="229405"/>
                </a:cubicBezTo>
                <a:cubicBezTo>
                  <a:pt x="32271" y="228706"/>
                  <a:pt x="31789" y="228122"/>
                  <a:pt x="31459" y="227654"/>
                </a:cubicBezTo>
                <a:cubicBezTo>
                  <a:pt x="31446" y="227198"/>
                  <a:pt x="31319" y="226818"/>
                  <a:pt x="31078" y="226514"/>
                </a:cubicBezTo>
                <a:cubicBezTo>
                  <a:pt x="30836" y="226209"/>
                  <a:pt x="30557" y="225981"/>
                  <a:pt x="30239" y="225829"/>
                </a:cubicBezTo>
                <a:cubicBezTo>
                  <a:pt x="29776" y="225335"/>
                  <a:pt x="29255" y="224727"/>
                  <a:pt x="28677" y="224005"/>
                </a:cubicBezTo>
                <a:cubicBezTo>
                  <a:pt x="28100" y="223283"/>
                  <a:pt x="27503" y="222675"/>
                  <a:pt x="26887" y="222181"/>
                </a:cubicBezTo>
                <a:cubicBezTo>
                  <a:pt x="27033" y="222168"/>
                  <a:pt x="27122" y="222118"/>
                  <a:pt x="27153" y="222029"/>
                </a:cubicBezTo>
                <a:cubicBezTo>
                  <a:pt x="27185" y="221940"/>
                  <a:pt x="27198" y="221890"/>
                  <a:pt x="27191" y="221877"/>
                </a:cubicBezTo>
                <a:lnTo>
                  <a:pt x="31459" y="222789"/>
                </a:lnTo>
                <a:cubicBezTo>
                  <a:pt x="34329" y="223866"/>
                  <a:pt x="37047" y="224373"/>
                  <a:pt x="39612" y="224309"/>
                </a:cubicBezTo>
                <a:cubicBezTo>
                  <a:pt x="42177" y="224246"/>
                  <a:pt x="44743" y="223537"/>
                  <a:pt x="47308" y="222181"/>
                </a:cubicBezTo>
                <a:cubicBezTo>
                  <a:pt x="48547" y="221573"/>
                  <a:pt x="49804" y="220889"/>
                  <a:pt x="51080" y="220129"/>
                </a:cubicBezTo>
                <a:cubicBezTo>
                  <a:pt x="52357" y="219369"/>
                  <a:pt x="53538" y="218533"/>
                  <a:pt x="54623" y="217620"/>
                </a:cubicBezTo>
                <a:cubicBezTo>
                  <a:pt x="56916" y="215775"/>
                  <a:pt x="59037" y="213756"/>
                  <a:pt x="60986" y="211564"/>
                </a:cubicBezTo>
                <a:cubicBezTo>
                  <a:pt x="62936" y="209371"/>
                  <a:pt x="64676" y="207121"/>
                  <a:pt x="66206" y="204812"/>
                </a:cubicBezTo>
                <a:cubicBezTo>
                  <a:pt x="67438" y="203439"/>
                  <a:pt x="68555" y="202065"/>
                  <a:pt x="69559" y="200692"/>
                </a:cubicBezTo>
                <a:cubicBezTo>
                  <a:pt x="70562" y="199318"/>
                  <a:pt x="71375" y="197945"/>
                  <a:pt x="71997" y="196572"/>
                </a:cubicBezTo>
                <a:cubicBezTo>
                  <a:pt x="73661" y="194123"/>
                  <a:pt x="75210" y="191619"/>
                  <a:pt x="76645" y="189061"/>
                </a:cubicBezTo>
                <a:cubicBezTo>
                  <a:pt x="78080" y="186503"/>
                  <a:pt x="79477" y="183934"/>
                  <a:pt x="80836" y="181354"/>
                </a:cubicBezTo>
                <a:cubicBezTo>
                  <a:pt x="82386" y="178133"/>
                  <a:pt x="83935" y="174816"/>
                  <a:pt x="85484" y="171404"/>
                </a:cubicBezTo>
                <a:cubicBezTo>
                  <a:pt x="87034" y="167992"/>
                  <a:pt x="88431" y="164599"/>
                  <a:pt x="89675" y="161226"/>
                </a:cubicBezTo>
                <a:cubicBezTo>
                  <a:pt x="90755" y="158481"/>
                  <a:pt x="91796" y="155736"/>
                  <a:pt x="92800" y="152991"/>
                </a:cubicBezTo>
                <a:cubicBezTo>
                  <a:pt x="93803" y="150246"/>
                  <a:pt x="94692" y="147501"/>
                  <a:pt x="95467" y="144757"/>
                </a:cubicBezTo>
                <a:cubicBezTo>
                  <a:pt x="96813" y="140499"/>
                  <a:pt x="98007" y="136281"/>
                  <a:pt x="99048" y="132100"/>
                </a:cubicBezTo>
                <a:cubicBezTo>
                  <a:pt x="100089" y="127919"/>
                  <a:pt x="101131" y="123701"/>
                  <a:pt x="102172" y="119445"/>
                </a:cubicBezTo>
                <a:cubicBezTo>
                  <a:pt x="102464" y="118216"/>
                  <a:pt x="102795" y="116950"/>
                  <a:pt x="103163" y="115646"/>
                </a:cubicBezTo>
                <a:cubicBezTo>
                  <a:pt x="103531" y="114342"/>
                  <a:pt x="104014" y="113076"/>
                  <a:pt x="104611" y="111848"/>
                </a:cubicBezTo>
                <a:cubicBezTo>
                  <a:pt x="104604" y="111285"/>
                  <a:pt x="104617" y="110817"/>
                  <a:pt x="104649" y="110443"/>
                </a:cubicBezTo>
                <a:cubicBezTo>
                  <a:pt x="104681" y="110070"/>
                  <a:pt x="104769" y="109525"/>
                  <a:pt x="104915" y="108810"/>
                </a:cubicBezTo>
                <a:cubicBezTo>
                  <a:pt x="104153" y="108949"/>
                  <a:pt x="103468" y="109050"/>
                  <a:pt x="102858" y="109114"/>
                </a:cubicBezTo>
                <a:cubicBezTo>
                  <a:pt x="102248" y="109177"/>
                  <a:pt x="101715" y="109278"/>
                  <a:pt x="101258" y="109418"/>
                </a:cubicBezTo>
                <a:cubicBezTo>
                  <a:pt x="98953" y="110468"/>
                  <a:pt x="96629" y="111405"/>
                  <a:pt x="94286" y="112228"/>
                </a:cubicBezTo>
                <a:cubicBezTo>
                  <a:pt x="91942" y="113051"/>
                  <a:pt x="89695" y="113836"/>
                  <a:pt x="87542" y="114583"/>
                </a:cubicBezTo>
                <a:cubicBezTo>
                  <a:pt x="85383" y="115514"/>
                  <a:pt x="83148" y="116387"/>
                  <a:pt x="80836" y="117204"/>
                </a:cubicBezTo>
                <a:cubicBezTo>
                  <a:pt x="78525" y="118020"/>
                  <a:pt x="76290" y="118666"/>
                  <a:pt x="74131" y="119141"/>
                </a:cubicBezTo>
                <a:lnTo>
                  <a:pt x="67730" y="120968"/>
                </a:lnTo>
                <a:cubicBezTo>
                  <a:pt x="67114" y="120993"/>
                  <a:pt x="66593" y="121095"/>
                  <a:pt x="66168" y="121273"/>
                </a:cubicBezTo>
                <a:cubicBezTo>
                  <a:pt x="65742" y="121451"/>
                  <a:pt x="65450" y="121553"/>
                  <a:pt x="65291" y="121578"/>
                </a:cubicBezTo>
                <a:cubicBezTo>
                  <a:pt x="63501" y="121877"/>
                  <a:pt x="61977" y="121966"/>
                  <a:pt x="60719" y="121845"/>
                </a:cubicBezTo>
                <a:cubicBezTo>
                  <a:pt x="59462" y="121724"/>
                  <a:pt x="58243" y="121432"/>
                  <a:pt x="57062" y="120968"/>
                </a:cubicBezTo>
                <a:cubicBezTo>
                  <a:pt x="56605" y="120828"/>
                  <a:pt x="56147" y="120727"/>
                  <a:pt x="55690" y="120663"/>
                </a:cubicBezTo>
                <a:cubicBezTo>
                  <a:pt x="55233" y="120599"/>
                  <a:pt x="54776" y="120498"/>
                  <a:pt x="54319" y="120358"/>
                </a:cubicBezTo>
                <a:cubicBezTo>
                  <a:pt x="55671" y="120517"/>
                  <a:pt x="56929" y="120657"/>
                  <a:pt x="58091" y="120777"/>
                </a:cubicBezTo>
                <a:cubicBezTo>
                  <a:pt x="59253" y="120898"/>
                  <a:pt x="60434" y="120962"/>
                  <a:pt x="61634" y="120968"/>
                </a:cubicBezTo>
                <a:cubicBezTo>
                  <a:pt x="63425" y="120968"/>
                  <a:pt x="65101" y="120816"/>
                  <a:pt x="66663" y="120511"/>
                </a:cubicBezTo>
                <a:cubicBezTo>
                  <a:pt x="68225" y="120206"/>
                  <a:pt x="69902" y="119749"/>
                  <a:pt x="71692" y="119141"/>
                </a:cubicBezTo>
                <a:cubicBezTo>
                  <a:pt x="74270" y="118482"/>
                  <a:pt x="76810" y="117672"/>
                  <a:pt x="79312" y="116710"/>
                </a:cubicBezTo>
                <a:cubicBezTo>
                  <a:pt x="81814" y="115748"/>
                  <a:pt x="84354" y="114937"/>
                  <a:pt x="86932" y="114279"/>
                </a:cubicBezTo>
                <a:lnTo>
                  <a:pt x="99734" y="109114"/>
                </a:lnTo>
                <a:cubicBezTo>
                  <a:pt x="100363" y="108987"/>
                  <a:pt x="101010" y="108861"/>
                  <a:pt x="101677" y="108734"/>
                </a:cubicBezTo>
                <a:cubicBezTo>
                  <a:pt x="102344" y="108607"/>
                  <a:pt x="102915" y="108329"/>
                  <a:pt x="103391" y="107898"/>
                </a:cubicBezTo>
                <a:lnTo>
                  <a:pt x="104915" y="107594"/>
                </a:lnTo>
                <a:lnTo>
                  <a:pt x="104915" y="107289"/>
                </a:lnTo>
                <a:lnTo>
                  <a:pt x="105220" y="107289"/>
                </a:lnTo>
                <a:cubicBezTo>
                  <a:pt x="105074" y="107295"/>
                  <a:pt x="104985" y="107282"/>
                  <a:pt x="104954" y="107251"/>
                </a:cubicBezTo>
                <a:cubicBezTo>
                  <a:pt x="104922" y="107219"/>
                  <a:pt x="104909" y="107130"/>
                  <a:pt x="104915" y="106983"/>
                </a:cubicBezTo>
                <a:cubicBezTo>
                  <a:pt x="104738" y="106977"/>
                  <a:pt x="104484" y="106990"/>
                  <a:pt x="104153" y="107021"/>
                </a:cubicBezTo>
                <a:cubicBezTo>
                  <a:pt x="103823" y="107053"/>
                  <a:pt x="103569" y="107142"/>
                  <a:pt x="103391" y="107289"/>
                </a:cubicBezTo>
                <a:cubicBezTo>
                  <a:pt x="102121" y="107739"/>
                  <a:pt x="100699" y="108208"/>
                  <a:pt x="99124" y="108696"/>
                </a:cubicBezTo>
                <a:cubicBezTo>
                  <a:pt x="97549" y="109183"/>
                  <a:pt x="96127" y="109728"/>
                  <a:pt x="94857" y="110329"/>
                </a:cubicBezTo>
                <a:cubicBezTo>
                  <a:pt x="91841" y="111526"/>
                  <a:pt x="88958" y="112551"/>
                  <a:pt x="86208" y="113406"/>
                </a:cubicBezTo>
                <a:cubicBezTo>
                  <a:pt x="83459" y="114260"/>
                  <a:pt x="80652" y="115058"/>
                  <a:pt x="77788" y="115798"/>
                </a:cubicBezTo>
                <a:cubicBezTo>
                  <a:pt x="76690" y="116412"/>
                  <a:pt x="75534" y="116931"/>
                  <a:pt x="74321" y="117356"/>
                </a:cubicBezTo>
                <a:cubicBezTo>
                  <a:pt x="73108" y="117780"/>
                  <a:pt x="72029" y="118071"/>
                  <a:pt x="71083" y="118229"/>
                </a:cubicBezTo>
                <a:cubicBezTo>
                  <a:pt x="69425" y="118679"/>
                  <a:pt x="67787" y="118995"/>
                  <a:pt x="66168" y="119179"/>
                </a:cubicBezTo>
                <a:cubicBezTo>
                  <a:pt x="64549" y="119362"/>
                  <a:pt x="62834" y="119451"/>
                  <a:pt x="61024" y="119445"/>
                </a:cubicBezTo>
                <a:cubicBezTo>
                  <a:pt x="59799" y="119312"/>
                  <a:pt x="58592" y="119274"/>
                  <a:pt x="57405" y="119331"/>
                </a:cubicBezTo>
                <a:cubicBezTo>
                  <a:pt x="56217" y="119388"/>
                  <a:pt x="55087" y="119426"/>
                  <a:pt x="54014" y="119445"/>
                </a:cubicBezTo>
                <a:cubicBezTo>
                  <a:pt x="52947" y="119267"/>
                  <a:pt x="51956" y="119014"/>
                  <a:pt x="51042" y="118685"/>
                </a:cubicBezTo>
                <a:cubicBezTo>
                  <a:pt x="50128" y="118356"/>
                  <a:pt x="49289" y="118103"/>
                  <a:pt x="48527" y="117925"/>
                </a:cubicBezTo>
                <a:cubicBezTo>
                  <a:pt x="47924" y="117444"/>
                  <a:pt x="47378" y="116963"/>
                  <a:pt x="46889" y="116482"/>
                </a:cubicBezTo>
                <a:cubicBezTo>
                  <a:pt x="46400" y="116001"/>
                  <a:pt x="45930" y="115672"/>
                  <a:pt x="45479" y="115495"/>
                </a:cubicBezTo>
                <a:cubicBezTo>
                  <a:pt x="45143" y="115311"/>
                  <a:pt x="44749" y="115070"/>
                  <a:pt x="44298" y="114773"/>
                </a:cubicBezTo>
                <a:cubicBezTo>
                  <a:pt x="43848" y="114475"/>
                  <a:pt x="43530" y="114311"/>
                  <a:pt x="43346" y="114279"/>
                </a:cubicBezTo>
                <a:cubicBezTo>
                  <a:pt x="42419" y="114266"/>
                  <a:pt x="41682" y="113912"/>
                  <a:pt x="41136" y="113216"/>
                </a:cubicBezTo>
                <a:cubicBezTo>
                  <a:pt x="40590" y="112519"/>
                  <a:pt x="40311" y="111557"/>
                  <a:pt x="40298" y="110329"/>
                </a:cubicBezTo>
                <a:cubicBezTo>
                  <a:pt x="40336" y="109538"/>
                  <a:pt x="40412" y="108612"/>
                  <a:pt x="40526" y="107552"/>
                </a:cubicBezTo>
                <a:cubicBezTo>
                  <a:pt x="40641" y="106491"/>
                  <a:pt x="40565" y="105487"/>
                  <a:pt x="40298" y="104538"/>
                </a:cubicBezTo>
                <a:cubicBezTo>
                  <a:pt x="40126" y="103302"/>
                  <a:pt x="39860" y="102029"/>
                  <a:pt x="39498" y="100717"/>
                </a:cubicBezTo>
                <a:cubicBezTo>
                  <a:pt x="39136" y="99405"/>
                  <a:pt x="38793" y="98132"/>
                  <a:pt x="38469" y="96896"/>
                </a:cubicBezTo>
                <a:cubicBezTo>
                  <a:pt x="38285" y="96132"/>
                  <a:pt x="38044" y="95292"/>
                  <a:pt x="37745" y="94377"/>
                </a:cubicBezTo>
                <a:cubicBezTo>
                  <a:pt x="37447" y="93462"/>
                  <a:pt x="37282" y="92473"/>
                  <a:pt x="37250" y="91408"/>
                </a:cubicBezTo>
                <a:cubicBezTo>
                  <a:pt x="38044" y="92783"/>
                  <a:pt x="38971" y="94142"/>
                  <a:pt x="40031" y="95484"/>
                </a:cubicBezTo>
                <a:cubicBezTo>
                  <a:pt x="41092" y="96826"/>
                  <a:pt x="42095" y="98112"/>
                  <a:pt x="43041" y="99342"/>
                </a:cubicBezTo>
                <a:cubicBezTo>
                  <a:pt x="43371" y="100080"/>
                  <a:pt x="43854" y="100666"/>
                  <a:pt x="44489" y="101099"/>
                </a:cubicBezTo>
                <a:cubicBezTo>
                  <a:pt x="45124" y="101532"/>
                  <a:pt x="45759" y="101965"/>
                  <a:pt x="46394" y="102398"/>
                </a:cubicBezTo>
                <a:cubicBezTo>
                  <a:pt x="47429" y="103156"/>
                  <a:pt x="48407" y="103856"/>
                  <a:pt x="49328" y="104500"/>
                </a:cubicBezTo>
                <a:cubicBezTo>
                  <a:pt x="50248" y="105143"/>
                  <a:pt x="51302" y="105767"/>
                  <a:pt x="52490" y="106372"/>
                </a:cubicBezTo>
                <a:cubicBezTo>
                  <a:pt x="52820" y="106646"/>
                  <a:pt x="53226" y="106709"/>
                  <a:pt x="53709" y="106563"/>
                </a:cubicBezTo>
                <a:cubicBezTo>
                  <a:pt x="54192" y="106416"/>
                  <a:pt x="54598" y="106251"/>
                  <a:pt x="54928" y="106066"/>
                </a:cubicBezTo>
                <a:lnTo>
                  <a:pt x="71997" y="99342"/>
                </a:lnTo>
                <a:lnTo>
                  <a:pt x="87237" y="93841"/>
                </a:lnTo>
                <a:cubicBezTo>
                  <a:pt x="89504" y="92656"/>
                  <a:pt x="91752" y="91681"/>
                  <a:pt x="93981" y="90914"/>
                </a:cubicBezTo>
                <a:cubicBezTo>
                  <a:pt x="96210" y="90147"/>
                  <a:pt x="98534" y="89400"/>
                  <a:pt x="100953" y="88671"/>
                </a:cubicBezTo>
                <a:cubicBezTo>
                  <a:pt x="102191" y="88056"/>
                  <a:pt x="103449" y="87461"/>
                  <a:pt x="104725" y="86884"/>
                </a:cubicBezTo>
                <a:cubicBezTo>
                  <a:pt x="106001" y="86308"/>
                  <a:pt x="107182" y="85788"/>
                  <a:pt x="108268" y="85326"/>
                </a:cubicBezTo>
                <a:cubicBezTo>
                  <a:pt x="108446" y="85167"/>
                  <a:pt x="108700" y="84952"/>
                  <a:pt x="109030" y="84679"/>
                </a:cubicBezTo>
                <a:cubicBezTo>
                  <a:pt x="109360" y="84407"/>
                  <a:pt x="109614" y="84116"/>
                  <a:pt x="109792" y="83805"/>
                </a:cubicBezTo>
                <a:lnTo>
                  <a:pt x="112231" y="68580"/>
                </a:lnTo>
                <a:cubicBezTo>
                  <a:pt x="112377" y="68104"/>
                  <a:pt x="112466" y="67532"/>
                  <a:pt x="112497" y="66866"/>
                </a:cubicBezTo>
                <a:cubicBezTo>
                  <a:pt x="112529" y="66199"/>
                  <a:pt x="112542" y="65551"/>
                  <a:pt x="112535" y="64922"/>
                </a:cubicBezTo>
                <a:cubicBezTo>
                  <a:pt x="112529" y="65056"/>
                  <a:pt x="112542" y="65170"/>
                  <a:pt x="112574" y="65265"/>
                </a:cubicBezTo>
                <a:cubicBezTo>
                  <a:pt x="112605" y="65361"/>
                  <a:pt x="112694" y="65551"/>
                  <a:pt x="112840" y="65837"/>
                </a:cubicBezTo>
                <a:lnTo>
                  <a:pt x="112840" y="61874"/>
                </a:lnTo>
                <a:cubicBezTo>
                  <a:pt x="113132" y="61881"/>
                  <a:pt x="113310" y="62021"/>
                  <a:pt x="113374" y="62294"/>
                </a:cubicBezTo>
                <a:cubicBezTo>
                  <a:pt x="113437" y="62567"/>
                  <a:pt x="113463" y="62935"/>
                  <a:pt x="113450" y="63398"/>
                </a:cubicBezTo>
                <a:lnTo>
                  <a:pt x="113755" y="63398"/>
                </a:lnTo>
                <a:lnTo>
                  <a:pt x="114669" y="56693"/>
                </a:lnTo>
                <a:cubicBezTo>
                  <a:pt x="114993" y="54997"/>
                  <a:pt x="115412" y="53207"/>
                  <a:pt x="115926" y="51321"/>
                </a:cubicBezTo>
                <a:cubicBezTo>
                  <a:pt x="116441" y="49435"/>
                  <a:pt x="116936" y="47568"/>
                  <a:pt x="117412" y="45720"/>
                </a:cubicBezTo>
                <a:lnTo>
                  <a:pt x="117412" y="41758"/>
                </a:lnTo>
                <a:lnTo>
                  <a:pt x="116803" y="41758"/>
                </a:lnTo>
                <a:cubicBezTo>
                  <a:pt x="117107" y="41732"/>
                  <a:pt x="117336" y="41631"/>
                  <a:pt x="117488" y="41453"/>
                </a:cubicBezTo>
                <a:cubicBezTo>
                  <a:pt x="117641" y="41275"/>
                  <a:pt x="117717" y="41173"/>
                  <a:pt x="117717" y="41148"/>
                </a:cubicBezTo>
                <a:cubicBezTo>
                  <a:pt x="117596" y="40259"/>
                  <a:pt x="117609" y="39522"/>
                  <a:pt x="117755" y="38938"/>
                </a:cubicBezTo>
                <a:cubicBezTo>
                  <a:pt x="117901" y="38354"/>
                  <a:pt x="117990" y="37770"/>
                  <a:pt x="118022" y="37186"/>
                </a:cubicBezTo>
                <a:cubicBezTo>
                  <a:pt x="118035" y="36576"/>
                  <a:pt x="118085" y="35966"/>
                  <a:pt x="118174" y="35357"/>
                </a:cubicBezTo>
                <a:cubicBezTo>
                  <a:pt x="118263" y="34747"/>
                  <a:pt x="118314" y="34138"/>
                  <a:pt x="118327" y="33528"/>
                </a:cubicBezTo>
                <a:lnTo>
                  <a:pt x="118936" y="23165"/>
                </a:lnTo>
                <a:cubicBezTo>
                  <a:pt x="118949" y="22409"/>
                  <a:pt x="119000" y="21711"/>
                  <a:pt x="119089" y="21069"/>
                </a:cubicBezTo>
                <a:cubicBezTo>
                  <a:pt x="119178" y="20428"/>
                  <a:pt x="119228" y="19806"/>
                  <a:pt x="119241" y="19202"/>
                </a:cubicBezTo>
                <a:cubicBezTo>
                  <a:pt x="119241" y="18872"/>
                  <a:pt x="119393" y="18542"/>
                  <a:pt x="119698" y="18212"/>
                </a:cubicBezTo>
                <a:cubicBezTo>
                  <a:pt x="120003" y="17882"/>
                  <a:pt x="120460" y="17704"/>
                  <a:pt x="121070" y="17678"/>
                </a:cubicBezTo>
                <a:close/>
                <a:moveTo>
                  <a:pt x="1156716" y="16383"/>
                </a:moveTo>
                <a:cubicBezTo>
                  <a:pt x="1157879" y="16777"/>
                  <a:pt x="1158832" y="17513"/>
                  <a:pt x="1159576" y="18593"/>
                </a:cubicBezTo>
                <a:cubicBezTo>
                  <a:pt x="1160060" y="19336"/>
                  <a:pt x="1160619" y="20060"/>
                  <a:pt x="1161255" y="20765"/>
                </a:cubicBezTo>
                <a:cubicBezTo>
                  <a:pt x="1161890" y="21469"/>
                  <a:pt x="1162450" y="22270"/>
                  <a:pt x="1162933" y="23165"/>
                </a:cubicBezTo>
                <a:cubicBezTo>
                  <a:pt x="1163518" y="23641"/>
                  <a:pt x="1164103" y="23908"/>
                  <a:pt x="1164688" y="23965"/>
                </a:cubicBezTo>
                <a:cubicBezTo>
                  <a:pt x="1165272" y="24022"/>
                  <a:pt x="1166010" y="23755"/>
                  <a:pt x="1166900" y="23165"/>
                </a:cubicBezTo>
                <a:cubicBezTo>
                  <a:pt x="1166926" y="23343"/>
                  <a:pt x="1167027" y="23597"/>
                  <a:pt x="1167205" y="23927"/>
                </a:cubicBezTo>
                <a:cubicBezTo>
                  <a:pt x="1167383" y="24257"/>
                  <a:pt x="1167485" y="24511"/>
                  <a:pt x="1167510" y="24689"/>
                </a:cubicBezTo>
                <a:lnTo>
                  <a:pt x="1167816" y="24689"/>
                </a:lnTo>
                <a:cubicBezTo>
                  <a:pt x="1168114" y="24371"/>
                  <a:pt x="1168508" y="24016"/>
                  <a:pt x="1168998" y="23622"/>
                </a:cubicBezTo>
                <a:cubicBezTo>
                  <a:pt x="1169488" y="23228"/>
                  <a:pt x="1170111" y="22873"/>
                  <a:pt x="1170867" y="22555"/>
                </a:cubicBezTo>
                <a:lnTo>
                  <a:pt x="1171783" y="25298"/>
                </a:lnTo>
                <a:cubicBezTo>
                  <a:pt x="1172266" y="27565"/>
                  <a:pt x="1172749" y="29737"/>
                  <a:pt x="1173232" y="31814"/>
                </a:cubicBezTo>
                <a:cubicBezTo>
                  <a:pt x="1173715" y="33890"/>
                  <a:pt x="1174046" y="35986"/>
                  <a:pt x="1174224" y="38100"/>
                </a:cubicBezTo>
                <a:cubicBezTo>
                  <a:pt x="1174230" y="39014"/>
                  <a:pt x="1174294" y="39929"/>
                  <a:pt x="1174415" y="40843"/>
                </a:cubicBezTo>
                <a:cubicBezTo>
                  <a:pt x="1174535" y="41758"/>
                  <a:pt x="1174675" y="42672"/>
                  <a:pt x="1174834" y="43586"/>
                </a:cubicBezTo>
                <a:cubicBezTo>
                  <a:pt x="1175114" y="44196"/>
                  <a:pt x="1175394" y="44806"/>
                  <a:pt x="1175673" y="45415"/>
                </a:cubicBezTo>
                <a:cubicBezTo>
                  <a:pt x="1175953" y="46025"/>
                  <a:pt x="1176385" y="46634"/>
                  <a:pt x="1176970" y="47244"/>
                </a:cubicBezTo>
                <a:cubicBezTo>
                  <a:pt x="1179508" y="49524"/>
                  <a:pt x="1182243" y="51594"/>
                  <a:pt x="1185174" y="53454"/>
                </a:cubicBezTo>
                <a:cubicBezTo>
                  <a:pt x="1188105" y="55315"/>
                  <a:pt x="1191459" y="57004"/>
                  <a:pt x="1195234" y="58522"/>
                </a:cubicBezTo>
                <a:cubicBezTo>
                  <a:pt x="1199054" y="60192"/>
                  <a:pt x="1203008" y="61424"/>
                  <a:pt x="1207094" y="62217"/>
                </a:cubicBezTo>
                <a:cubicBezTo>
                  <a:pt x="1211181" y="63011"/>
                  <a:pt x="1215363" y="63405"/>
                  <a:pt x="1219640" y="63398"/>
                </a:cubicBezTo>
                <a:cubicBezTo>
                  <a:pt x="1221306" y="63437"/>
                  <a:pt x="1222931" y="63589"/>
                  <a:pt x="1224517" y="63856"/>
                </a:cubicBezTo>
                <a:cubicBezTo>
                  <a:pt x="1226103" y="64122"/>
                  <a:pt x="1227724" y="64275"/>
                  <a:pt x="1229378" y="64313"/>
                </a:cubicBezTo>
                <a:cubicBezTo>
                  <a:pt x="1230572" y="64287"/>
                  <a:pt x="1231672" y="64110"/>
                  <a:pt x="1232679" y="63779"/>
                </a:cubicBezTo>
                <a:cubicBezTo>
                  <a:pt x="1233686" y="63449"/>
                  <a:pt x="1234714" y="63119"/>
                  <a:pt x="1235762" y="62789"/>
                </a:cubicBezTo>
                <a:cubicBezTo>
                  <a:pt x="1236511" y="62503"/>
                  <a:pt x="1237222" y="62313"/>
                  <a:pt x="1237895" y="62217"/>
                </a:cubicBezTo>
                <a:cubicBezTo>
                  <a:pt x="1238568" y="62122"/>
                  <a:pt x="1239280" y="62008"/>
                  <a:pt x="1240029" y="61874"/>
                </a:cubicBezTo>
                <a:lnTo>
                  <a:pt x="1240029" y="62789"/>
                </a:lnTo>
                <a:cubicBezTo>
                  <a:pt x="1239711" y="63068"/>
                  <a:pt x="1239280" y="63271"/>
                  <a:pt x="1238733" y="63398"/>
                </a:cubicBezTo>
                <a:cubicBezTo>
                  <a:pt x="1238187" y="63525"/>
                  <a:pt x="1237603" y="63729"/>
                  <a:pt x="1236981" y="64008"/>
                </a:cubicBezTo>
                <a:lnTo>
                  <a:pt x="1236981" y="64313"/>
                </a:lnTo>
                <a:cubicBezTo>
                  <a:pt x="1238168" y="64141"/>
                  <a:pt x="1239298" y="63951"/>
                  <a:pt x="1240372" y="63741"/>
                </a:cubicBezTo>
                <a:cubicBezTo>
                  <a:pt x="1241445" y="63532"/>
                  <a:pt x="1242651" y="63418"/>
                  <a:pt x="1243991" y="63398"/>
                </a:cubicBezTo>
                <a:cubicBezTo>
                  <a:pt x="1243693" y="63881"/>
                  <a:pt x="1243452" y="64364"/>
                  <a:pt x="1243267" y="64846"/>
                </a:cubicBezTo>
                <a:cubicBezTo>
                  <a:pt x="1243083" y="65329"/>
                  <a:pt x="1242918" y="65659"/>
                  <a:pt x="1242772" y="65837"/>
                </a:cubicBezTo>
                <a:cubicBezTo>
                  <a:pt x="1241940" y="67037"/>
                  <a:pt x="1241013" y="68142"/>
                  <a:pt x="1239991" y="69152"/>
                </a:cubicBezTo>
                <a:cubicBezTo>
                  <a:pt x="1238968" y="70161"/>
                  <a:pt x="1238270" y="71190"/>
                  <a:pt x="1237895" y="72238"/>
                </a:cubicBezTo>
                <a:cubicBezTo>
                  <a:pt x="1237184" y="73660"/>
                  <a:pt x="1236168" y="74778"/>
                  <a:pt x="1234848" y="75590"/>
                </a:cubicBezTo>
                <a:cubicBezTo>
                  <a:pt x="1233527" y="76403"/>
                  <a:pt x="1232512" y="77521"/>
                  <a:pt x="1231803" y="78943"/>
                </a:cubicBezTo>
                <a:cubicBezTo>
                  <a:pt x="1230370" y="81280"/>
                  <a:pt x="1228459" y="82855"/>
                  <a:pt x="1226071" y="83668"/>
                </a:cubicBezTo>
                <a:cubicBezTo>
                  <a:pt x="1223684" y="84480"/>
                  <a:pt x="1221235" y="85141"/>
                  <a:pt x="1218725" y="85649"/>
                </a:cubicBezTo>
                <a:cubicBezTo>
                  <a:pt x="1211911" y="87370"/>
                  <a:pt x="1205404" y="89338"/>
                  <a:pt x="1199204" y="91554"/>
                </a:cubicBezTo>
                <a:cubicBezTo>
                  <a:pt x="1193004" y="93771"/>
                  <a:pt x="1186808" y="95968"/>
                  <a:pt x="1180618" y="98146"/>
                </a:cubicBezTo>
                <a:cubicBezTo>
                  <a:pt x="1180318" y="98755"/>
                  <a:pt x="1180017" y="99060"/>
                  <a:pt x="1179716" y="99060"/>
                </a:cubicBezTo>
                <a:cubicBezTo>
                  <a:pt x="1179710" y="99073"/>
                  <a:pt x="1179723" y="99124"/>
                  <a:pt x="1179754" y="99212"/>
                </a:cubicBezTo>
                <a:cubicBezTo>
                  <a:pt x="1179785" y="99301"/>
                  <a:pt x="1179873" y="99352"/>
                  <a:pt x="1180017" y="99365"/>
                </a:cubicBezTo>
                <a:cubicBezTo>
                  <a:pt x="1181385" y="99054"/>
                  <a:pt x="1182722" y="98685"/>
                  <a:pt x="1184028" y="98260"/>
                </a:cubicBezTo>
                <a:cubicBezTo>
                  <a:pt x="1185333" y="97835"/>
                  <a:pt x="1186526" y="97390"/>
                  <a:pt x="1187608" y="96926"/>
                </a:cubicBezTo>
                <a:lnTo>
                  <a:pt x="1220555" y="86868"/>
                </a:lnTo>
                <a:cubicBezTo>
                  <a:pt x="1220727" y="86595"/>
                  <a:pt x="1220994" y="86532"/>
                  <a:pt x="1221356" y="86678"/>
                </a:cubicBezTo>
                <a:cubicBezTo>
                  <a:pt x="1221718" y="86824"/>
                  <a:pt x="1222062" y="86989"/>
                  <a:pt x="1222386" y="87173"/>
                </a:cubicBezTo>
                <a:cubicBezTo>
                  <a:pt x="1222055" y="87198"/>
                  <a:pt x="1221725" y="87300"/>
                  <a:pt x="1221394" y="87478"/>
                </a:cubicBezTo>
                <a:cubicBezTo>
                  <a:pt x="1221064" y="87655"/>
                  <a:pt x="1220886" y="87757"/>
                  <a:pt x="1220860" y="87782"/>
                </a:cubicBezTo>
                <a:cubicBezTo>
                  <a:pt x="1218248" y="88564"/>
                  <a:pt x="1215541" y="89364"/>
                  <a:pt x="1212738" y="90183"/>
                </a:cubicBezTo>
                <a:cubicBezTo>
                  <a:pt x="1209935" y="91002"/>
                  <a:pt x="1207151" y="91726"/>
                  <a:pt x="1204387" y="92354"/>
                </a:cubicBezTo>
                <a:cubicBezTo>
                  <a:pt x="1200566" y="93739"/>
                  <a:pt x="1196690" y="95161"/>
                  <a:pt x="1192759" y="96622"/>
                </a:cubicBezTo>
                <a:cubicBezTo>
                  <a:pt x="1188827" y="98082"/>
                  <a:pt x="1184880" y="99505"/>
                  <a:pt x="1180919" y="100889"/>
                </a:cubicBezTo>
                <a:cubicBezTo>
                  <a:pt x="1180606" y="100927"/>
                  <a:pt x="1180330" y="101156"/>
                  <a:pt x="1180092" y="101575"/>
                </a:cubicBezTo>
                <a:cubicBezTo>
                  <a:pt x="1179854" y="101994"/>
                  <a:pt x="1179729" y="102375"/>
                  <a:pt x="1179716" y="102718"/>
                </a:cubicBezTo>
                <a:cubicBezTo>
                  <a:pt x="1179741" y="106686"/>
                  <a:pt x="1179842" y="110559"/>
                  <a:pt x="1180017" y="114335"/>
                </a:cubicBezTo>
                <a:cubicBezTo>
                  <a:pt x="1180192" y="118111"/>
                  <a:pt x="1180292" y="121753"/>
                  <a:pt x="1180318" y="125260"/>
                </a:cubicBezTo>
                <a:cubicBezTo>
                  <a:pt x="1180180" y="133321"/>
                  <a:pt x="1180080" y="141329"/>
                  <a:pt x="1180017" y="149284"/>
                </a:cubicBezTo>
                <a:cubicBezTo>
                  <a:pt x="1179954" y="157238"/>
                  <a:pt x="1179854" y="165176"/>
                  <a:pt x="1179716" y="173096"/>
                </a:cubicBezTo>
                <a:cubicBezTo>
                  <a:pt x="1179767" y="174011"/>
                  <a:pt x="1179967" y="174621"/>
                  <a:pt x="1180318" y="174926"/>
                </a:cubicBezTo>
                <a:cubicBezTo>
                  <a:pt x="1180537" y="174773"/>
                  <a:pt x="1180925" y="174621"/>
                  <a:pt x="1181482" y="174468"/>
                </a:cubicBezTo>
                <a:cubicBezTo>
                  <a:pt x="1182040" y="174316"/>
                  <a:pt x="1182353" y="174163"/>
                  <a:pt x="1182422" y="174011"/>
                </a:cubicBezTo>
                <a:cubicBezTo>
                  <a:pt x="1185066" y="168250"/>
                  <a:pt x="1188167" y="162777"/>
                  <a:pt x="1191726" y="157592"/>
                </a:cubicBezTo>
                <a:cubicBezTo>
                  <a:pt x="1195285" y="152407"/>
                  <a:pt x="1198997" y="147312"/>
                  <a:pt x="1202861" y="142307"/>
                </a:cubicBezTo>
                <a:cubicBezTo>
                  <a:pt x="1204978" y="139548"/>
                  <a:pt x="1206999" y="136694"/>
                  <a:pt x="1208924" y="133745"/>
                </a:cubicBezTo>
                <a:cubicBezTo>
                  <a:pt x="1210850" y="130796"/>
                  <a:pt x="1212795" y="127866"/>
                  <a:pt x="1214759" y="124955"/>
                </a:cubicBezTo>
                <a:cubicBezTo>
                  <a:pt x="1215642" y="123573"/>
                  <a:pt x="1216011" y="122228"/>
                  <a:pt x="1215865" y="120922"/>
                </a:cubicBezTo>
                <a:cubicBezTo>
                  <a:pt x="1215719" y="119616"/>
                  <a:pt x="1215248" y="118423"/>
                  <a:pt x="1214454" y="117345"/>
                </a:cubicBezTo>
                <a:cubicBezTo>
                  <a:pt x="1213367" y="115829"/>
                  <a:pt x="1212261" y="114369"/>
                  <a:pt x="1211136" y="112966"/>
                </a:cubicBezTo>
                <a:cubicBezTo>
                  <a:pt x="1210011" y="111563"/>
                  <a:pt x="1208982" y="110179"/>
                  <a:pt x="1208047" y="108814"/>
                </a:cubicBezTo>
                <a:lnTo>
                  <a:pt x="1206827" y="107595"/>
                </a:lnTo>
                <a:cubicBezTo>
                  <a:pt x="1206821" y="107455"/>
                  <a:pt x="1206834" y="107353"/>
                  <a:pt x="1206865" y="107290"/>
                </a:cubicBezTo>
                <a:cubicBezTo>
                  <a:pt x="1206897" y="107226"/>
                  <a:pt x="1206986" y="107125"/>
                  <a:pt x="1207132" y="106985"/>
                </a:cubicBezTo>
                <a:cubicBezTo>
                  <a:pt x="1207590" y="107125"/>
                  <a:pt x="1207971" y="107226"/>
                  <a:pt x="1208276" y="107290"/>
                </a:cubicBezTo>
                <a:cubicBezTo>
                  <a:pt x="1208581" y="107353"/>
                  <a:pt x="1208810" y="107455"/>
                  <a:pt x="1208963" y="107595"/>
                </a:cubicBezTo>
                <a:cubicBezTo>
                  <a:pt x="1211708" y="109747"/>
                  <a:pt x="1214225" y="112071"/>
                  <a:pt x="1216513" y="114565"/>
                </a:cubicBezTo>
                <a:cubicBezTo>
                  <a:pt x="1218801" y="117059"/>
                  <a:pt x="1220860" y="119609"/>
                  <a:pt x="1222691" y="122216"/>
                </a:cubicBezTo>
                <a:cubicBezTo>
                  <a:pt x="1224892" y="125881"/>
                  <a:pt x="1225894" y="129585"/>
                  <a:pt x="1225699" y="133327"/>
                </a:cubicBezTo>
                <a:cubicBezTo>
                  <a:pt x="1225503" y="137068"/>
                  <a:pt x="1224602" y="140772"/>
                  <a:pt x="1222996" y="144438"/>
                </a:cubicBezTo>
                <a:cubicBezTo>
                  <a:pt x="1221000" y="149321"/>
                  <a:pt x="1218890" y="154124"/>
                  <a:pt x="1216666" y="158847"/>
                </a:cubicBezTo>
                <a:cubicBezTo>
                  <a:pt x="1214441" y="163569"/>
                  <a:pt x="1212178" y="168218"/>
                  <a:pt x="1209878" y="172791"/>
                </a:cubicBezTo>
                <a:cubicBezTo>
                  <a:pt x="1209852" y="173236"/>
                  <a:pt x="1209751" y="173566"/>
                  <a:pt x="1209573" y="173782"/>
                </a:cubicBezTo>
                <a:cubicBezTo>
                  <a:pt x="1209395" y="173998"/>
                  <a:pt x="1209293" y="174176"/>
                  <a:pt x="1209268" y="174316"/>
                </a:cubicBezTo>
                <a:cubicBezTo>
                  <a:pt x="1214092" y="175987"/>
                  <a:pt x="1218703" y="177677"/>
                  <a:pt x="1223100" y="179386"/>
                </a:cubicBezTo>
                <a:cubicBezTo>
                  <a:pt x="1227498" y="181095"/>
                  <a:pt x="1232023" y="182861"/>
                  <a:pt x="1236676" y="184685"/>
                </a:cubicBezTo>
                <a:cubicBezTo>
                  <a:pt x="1235279" y="179633"/>
                  <a:pt x="1234187" y="174564"/>
                  <a:pt x="1233400" y="169477"/>
                </a:cubicBezTo>
                <a:cubicBezTo>
                  <a:pt x="1232613" y="164389"/>
                  <a:pt x="1232282" y="159401"/>
                  <a:pt x="1232409" y="154510"/>
                </a:cubicBezTo>
                <a:lnTo>
                  <a:pt x="1238200" y="154510"/>
                </a:lnTo>
                <a:cubicBezTo>
                  <a:pt x="1238810" y="154378"/>
                  <a:pt x="1239343" y="154340"/>
                  <a:pt x="1239800" y="154397"/>
                </a:cubicBezTo>
                <a:cubicBezTo>
                  <a:pt x="1240257" y="154453"/>
                  <a:pt x="1240638" y="154491"/>
                  <a:pt x="1240943" y="154510"/>
                </a:cubicBezTo>
                <a:cubicBezTo>
                  <a:pt x="1245356" y="158174"/>
                  <a:pt x="1249712" y="161804"/>
                  <a:pt x="1254012" y="165398"/>
                </a:cubicBezTo>
                <a:cubicBezTo>
                  <a:pt x="1258310" y="168992"/>
                  <a:pt x="1262590" y="172473"/>
                  <a:pt x="1266851" y="175841"/>
                </a:cubicBezTo>
                <a:cubicBezTo>
                  <a:pt x="1269417" y="177817"/>
                  <a:pt x="1271906" y="179812"/>
                  <a:pt x="1274319" y="181826"/>
                </a:cubicBezTo>
                <a:cubicBezTo>
                  <a:pt x="1276732" y="183840"/>
                  <a:pt x="1279221" y="185911"/>
                  <a:pt x="1281786" y="188039"/>
                </a:cubicBezTo>
                <a:cubicBezTo>
                  <a:pt x="1282688" y="188675"/>
                  <a:pt x="1283552" y="189463"/>
                  <a:pt x="1284377" y="190403"/>
                </a:cubicBezTo>
                <a:cubicBezTo>
                  <a:pt x="1285203" y="191343"/>
                  <a:pt x="1286066" y="192284"/>
                  <a:pt x="1286968" y="193224"/>
                </a:cubicBezTo>
                <a:cubicBezTo>
                  <a:pt x="1290162" y="197169"/>
                  <a:pt x="1293375" y="201020"/>
                  <a:pt x="1296607" y="204775"/>
                </a:cubicBezTo>
                <a:cubicBezTo>
                  <a:pt x="1299840" y="208529"/>
                  <a:pt x="1303129" y="212303"/>
                  <a:pt x="1306475" y="216096"/>
                </a:cubicBezTo>
                <a:cubicBezTo>
                  <a:pt x="1307917" y="218079"/>
                  <a:pt x="1308768" y="220061"/>
                  <a:pt x="1309028" y="222043"/>
                </a:cubicBezTo>
                <a:cubicBezTo>
                  <a:pt x="1309288" y="224026"/>
                  <a:pt x="1308539" y="226008"/>
                  <a:pt x="1306780" y="227990"/>
                </a:cubicBezTo>
                <a:cubicBezTo>
                  <a:pt x="1305656" y="228954"/>
                  <a:pt x="1304704" y="230052"/>
                  <a:pt x="1303922" y="231283"/>
                </a:cubicBezTo>
                <a:cubicBezTo>
                  <a:pt x="1303142" y="232514"/>
                  <a:pt x="1301960" y="233540"/>
                  <a:pt x="1300379" y="234361"/>
                </a:cubicBezTo>
                <a:cubicBezTo>
                  <a:pt x="1299801" y="234711"/>
                  <a:pt x="1299357" y="235233"/>
                  <a:pt x="1299046" y="235928"/>
                </a:cubicBezTo>
                <a:cubicBezTo>
                  <a:pt x="1298734" y="236622"/>
                  <a:pt x="1298366" y="237221"/>
                  <a:pt x="1297941" y="237724"/>
                </a:cubicBezTo>
                <a:cubicBezTo>
                  <a:pt x="1297623" y="238023"/>
                  <a:pt x="1297268" y="238265"/>
                  <a:pt x="1296874" y="238450"/>
                </a:cubicBezTo>
                <a:cubicBezTo>
                  <a:pt x="1296480" y="238635"/>
                  <a:pt x="1296125" y="238801"/>
                  <a:pt x="1295807" y="238947"/>
                </a:cubicBezTo>
                <a:cubicBezTo>
                  <a:pt x="1294448" y="240138"/>
                  <a:pt x="1293128" y="240508"/>
                  <a:pt x="1291845" y="240055"/>
                </a:cubicBezTo>
                <a:cubicBezTo>
                  <a:pt x="1290562" y="239603"/>
                  <a:pt x="1289241" y="239438"/>
                  <a:pt x="1287882" y="239559"/>
                </a:cubicBezTo>
                <a:lnTo>
                  <a:pt x="1290930" y="242922"/>
                </a:lnTo>
                <a:cubicBezTo>
                  <a:pt x="1290918" y="243049"/>
                  <a:pt x="1290867" y="243177"/>
                  <a:pt x="1290778" y="243304"/>
                </a:cubicBezTo>
                <a:cubicBezTo>
                  <a:pt x="1290689" y="243431"/>
                  <a:pt x="1290638" y="243712"/>
                  <a:pt x="1290626" y="244145"/>
                </a:cubicBezTo>
                <a:cubicBezTo>
                  <a:pt x="1290327" y="243712"/>
                  <a:pt x="1290086" y="243431"/>
                  <a:pt x="1289902" y="243304"/>
                </a:cubicBezTo>
                <a:cubicBezTo>
                  <a:pt x="1289718" y="243177"/>
                  <a:pt x="1289552" y="243049"/>
                  <a:pt x="1289406" y="242922"/>
                </a:cubicBezTo>
                <a:cubicBezTo>
                  <a:pt x="1288822" y="242635"/>
                  <a:pt x="1288314" y="242291"/>
                  <a:pt x="1287882" y="241890"/>
                </a:cubicBezTo>
                <a:cubicBezTo>
                  <a:pt x="1287450" y="241489"/>
                  <a:pt x="1286943" y="240915"/>
                  <a:pt x="1286358" y="240170"/>
                </a:cubicBezTo>
                <a:cubicBezTo>
                  <a:pt x="1286034" y="239571"/>
                  <a:pt x="1285615" y="239240"/>
                  <a:pt x="1285101" y="239176"/>
                </a:cubicBezTo>
                <a:cubicBezTo>
                  <a:pt x="1284587" y="239113"/>
                  <a:pt x="1284092" y="239240"/>
                  <a:pt x="1283615" y="239559"/>
                </a:cubicBezTo>
                <a:cubicBezTo>
                  <a:pt x="1281970" y="240094"/>
                  <a:pt x="1280535" y="240094"/>
                  <a:pt x="1279310" y="239559"/>
                </a:cubicBezTo>
                <a:cubicBezTo>
                  <a:pt x="1278084" y="239023"/>
                  <a:pt x="1276878" y="238412"/>
                  <a:pt x="1275690" y="237724"/>
                </a:cubicBezTo>
                <a:cubicBezTo>
                  <a:pt x="1274941" y="237520"/>
                  <a:pt x="1274306" y="237087"/>
                  <a:pt x="1273785" y="236425"/>
                </a:cubicBezTo>
                <a:cubicBezTo>
                  <a:pt x="1273265" y="235762"/>
                  <a:pt x="1272782" y="235176"/>
                  <a:pt x="1272338" y="234667"/>
                </a:cubicBezTo>
                <a:cubicBezTo>
                  <a:pt x="1272014" y="234348"/>
                  <a:pt x="1271518" y="234068"/>
                  <a:pt x="1270852" y="233826"/>
                </a:cubicBezTo>
                <a:cubicBezTo>
                  <a:pt x="1270185" y="233584"/>
                  <a:pt x="1269461" y="233456"/>
                  <a:pt x="1268680" y="233443"/>
                </a:cubicBezTo>
                <a:cubicBezTo>
                  <a:pt x="1267448" y="233417"/>
                  <a:pt x="1266330" y="233087"/>
                  <a:pt x="1265327" y="232453"/>
                </a:cubicBezTo>
                <a:cubicBezTo>
                  <a:pt x="1264324" y="231819"/>
                  <a:pt x="1263511" y="231037"/>
                  <a:pt x="1262889" y="230107"/>
                </a:cubicBezTo>
                <a:cubicBezTo>
                  <a:pt x="1261187" y="228444"/>
                  <a:pt x="1259561" y="226760"/>
                  <a:pt x="1258012" y="225053"/>
                </a:cubicBezTo>
                <a:cubicBezTo>
                  <a:pt x="1256463" y="223345"/>
                  <a:pt x="1255142" y="221580"/>
                  <a:pt x="1254050" y="219756"/>
                </a:cubicBezTo>
                <a:cubicBezTo>
                  <a:pt x="1252386" y="217628"/>
                  <a:pt x="1250532" y="215709"/>
                  <a:pt x="1248487" y="214000"/>
                </a:cubicBezTo>
                <a:cubicBezTo>
                  <a:pt x="1246442" y="212291"/>
                  <a:pt x="1244131" y="210753"/>
                  <a:pt x="1241553" y="209387"/>
                </a:cubicBezTo>
                <a:cubicBezTo>
                  <a:pt x="1235460" y="205600"/>
                  <a:pt x="1229459" y="201814"/>
                  <a:pt x="1223552" y="198027"/>
                </a:cubicBezTo>
                <a:cubicBezTo>
                  <a:pt x="1217645" y="194240"/>
                  <a:pt x="1211867" y="190301"/>
                  <a:pt x="1206217" y="186210"/>
                </a:cubicBezTo>
                <a:cubicBezTo>
                  <a:pt x="1204793" y="185574"/>
                  <a:pt x="1203751" y="185320"/>
                  <a:pt x="1203090" y="185447"/>
                </a:cubicBezTo>
                <a:cubicBezTo>
                  <a:pt x="1202429" y="185574"/>
                  <a:pt x="1201539" y="186235"/>
                  <a:pt x="1200421" y="187429"/>
                </a:cubicBezTo>
                <a:cubicBezTo>
                  <a:pt x="1199982" y="187881"/>
                  <a:pt x="1199486" y="188351"/>
                  <a:pt x="1198933" y="188840"/>
                </a:cubicBezTo>
                <a:cubicBezTo>
                  <a:pt x="1198380" y="189329"/>
                  <a:pt x="1197656" y="189876"/>
                  <a:pt x="1196760" y="190479"/>
                </a:cubicBezTo>
                <a:cubicBezTo>
                  <a:pt x="1196444" y="190771"/>
                  <a:pt x="1196072" y="191026"/>
                  <a:pt x="1195645" y="191242"/>
                </a:cubicBezTo>
                <a:cubicBezTo>
                  <a:pt x="1195218" y="191458"/>
                  <a:pt x="1194773" y="191712"/>
                  <a:pt x="1194309" y="192004"/>
                </a:cubicBezTo>
                <a:cubicBezTo>
                  <a:pt x="1194182" y="191820"/>
                  <a:pt x="1194055" y="191502"/>
                  <a:pt x="1193929" y="191051"/>
                </a:cubicBezTo>
                <a:cubicBezTo>
                  <a:pt x="1193802" y="190600"/>
                  <a:pt x="1193523" y="190206"/>
                  <a:pt x="1193092" y="189869"/>
                </a:cubicBezTo>
                <a:cubicBezTo>
                  <a:pt x="1192890" y="189577"/>
                  <a:pt x="1192535" y="189399"/>
                  <a:pt x="1192028" y="189336"/>
                </a:cubicBezTo>
                <a:cubicBezTo>
                  <a:pt x="1191522" y="189272"/>
                  <a:pt x="1191167" y="189247"/>
                  <a:pt x="1190964" y="189259"/>
                </a:cubicBezTo>
                <a:cubicBezTo>
                  <a:pt x="1189596" y="189888"/>
                  <a:pt x="1188380" y="190155"/>
                  <a:pt x="1187316" y="190060"/>
                </a:cubicBezTo>
                <a:cubicBezTo>
                  <a:pt x="1186251" y="189965"/>
                  <a:pt x="1185339" y="189393"/>
                  <a:pt x="1184579" y="188344"/>
                </a:cubicBezTo>
                <a:cubicBezTo>
                  <a:pt x="1184129" y="187747"/>
                  <a:pt x="1183584" y="187188"/>
                  <a:pt x="1182945" y="186667"/>
                </a:cubicBezTo>
                <a:cubicBezTo>
                  <a:pt x="1182305" y="186146"/>
                  <a:pt x="1181532" y="185587"/>
                  <a:pt x="1180626" y="184990"/>
                </a:cubicBezTo>
                <a:cubicBezTo>
                  <a:pt x="1179714" y="185295"/>
                  <a:pt x="1179106" y="186210"/>
                  <a:pt x="1178802" y="187734"/>
                </a:cubicBezTo>
                <a:cubicBezTo>
                  <a:pt x="1178249" y="194577"/>
                  <a:pt x="1178058" y="201401"/>
                  <a:pt x="1178230" y="208205"/>
                </a:cubicBezTo>
                <a:cubicBezTo>
                  <a:pt x="1178402" y="215009"/>
                  <a:pt x="1178592" y="221908"/>
                  <a:pt x="1178802" y="228901"/>
                </a:cubicBezTo>
                <a:cubicBezTo>
                  <a:pt x="1178814" y="230403"/>
                  <a:pt x="1178712" y="231855"/>
                  <a:pt x="1178495" y="233258"/>
                </a:cubicBezTo>
                <a:cubicBezTo>
                  <a:pt x="1178279" y="234661"/>
                  <a:pt x="1178786" y="236048"/>
                  <a:pt x="1180017" y="237418"/>
                </a:cubicBezTo>
                <a:cubicBezTo>
                  <a:pt x="1181366" y="238144"/>
                  <a:pt x="1182056" y="238909"/>
                  <a:pt x="1182087" y="239711"/>
                </a:cubicBezTo>
                <a:cubicBezTo>
                  <a:pt x="1182118" y="240514"/>
                  <a:pt x="1181528" y="241584"/>
                  <a:pt x="1180318" y="242922"/>
                </a:cubicBezTo>
                <a:cubicBezTo>
                  <a:pt x="1179737" y="243846"/>
                  <a:pt x="1179155" y="244804"/>
                  <a:pt x="1178571" y="245799"/>
                </a:cubicBezTo>
                <a:cubicBezTo>
                  <a:pt x="1177987" y="246793"/>
                  <a:pt x="1177250" y="247753"/>
                  <a:pt x="1176360" y="248679"/>
                </a:cubicBezTo>
                <a:lnTo>
                  <a:pt x="1175444" y="249593"/>
                </a:lnTo>
                <a:cubicBezTo>
                  <a:pt x="1174815" y="250323"/>
                  <a:pt x="1174166" y="250920"/>
                  <a:pt x="1173499" y="251384"/>
                </a:cubicBezTo>
                <a:cubicBezTo>
                  <a:pt x="1172832" y="251847"/>
                  <a:pt x="1172259" y="252368"/>
                  <a:pt x="1171783" y="252946"/>
                </a:cubicBezTo>
                <a:cubicBezTo>
                  <a:pt x="1171166" y="254172"/>
                  <a:pt x="1170263" y="255073"/>
                  <a:pt x="1169074" y="255651"/>
                </a:cubicBezTo>
                <a:cubicBezTo>
                  <a:pt x="1167886" y="256229"/>
                  <a:pt x="1166449" y="256445"/>
                  <a:pt x="1164764" y="256299"/>
                </a:cubicBezTo>
                <a:cubicBezTo>
                  <a:pt x="1164026" y="256267"/>
                  <a:pt x="1163289" y="256102"/>
                  <a:pt x="1162552" y="255803"/>
                </a:cubicBezTo>
                <a:cubicBezTo>
                  <a:pt x="1161814" y="255505"/>
                  <a:pt x="1160924" y="255264"/>
                  <a:pt x="1159882" y="255080"/>
                </a:cubicBezTo>
                <a:cubicBezTo>
                  <a:pt x="1160492" y="255702"/>
                  <a:pt x="1161102" y="256286"/>
                  <a:pt x="1161712" y="256832"/>
                </a:cubicBezTo>
                <a:cubicBezTo>
                  <a:pt x="1162323" y="257378"/>
                  <a:pt x="1162933" y="257810"/>
                  <a:pt x="1163543" y="258128"/>
                </a:cubicBezTo>
                <a:cubicBezTo>
                  <a:pt x="1163830" y="258293"/>
                  <a:pt x="1164020" y="258496"/>
                  <a:pt x="1164116" y="258737"/>
                </a:cubicBezTo>
                <a:cubicBezTo>
                  <a:pt x="1164211" y="258978"/>
                  <a:pt x="1164325" y="259182"/>
                  <a:pt x="1164459" y="259347"/>
                </a:cubicBezTo>
                <a:cubicBezTo>
                  <a:pt x="1163995" y="259366"/>
                  <a:pt x="1163626" y="259404"/>
                  <a:pt x="1163353" y="259461"/>
                </a:cubicBezTo>
                <a:cubicBezTo>
                  <a:pt x="1163079" y="259518"/>
                  <a:pt x="1162939" y="259480"/>
                  <a:pt x="1162933" y="259347"/>
                </a:cubicBezTo>
                <a:lnTo>
                  <a:pt x="1159882" y="256299"/>
                </a:lnTo>
                <a:cubicBezTo>
                  <a:pt x="1159436" y="256254"/>
                  <a:pt x="1158954" y="256115"/>
                  <a:pt x="1158432" y="255880"/>
                </a:cubicBezTo>
                <a:cubicBezTo>
                  <a:pt x="1157911" y="255645"/>
                  <a:pt x="1157275" y="255581"/>
                  <a:pt x="1156525" y="255689"/>
                </a:cubicBezTo>
                <a:cubicBezTo>
                  <a:pt x="1155304" y="256235"/>
                  <a:pt x="1154160" y="256286"/>
                  <a:pt x="1153092" y="255842"/>
                </a:cubicBezTo>
                <a:cubicBezTo>
                  <a:pt x="1152024" y="255397"/>
                  <a:pt x="1151032" y="254838"/>
                  <a:pt x="1150117" y="254165"/>
                </a:cubicBezTo>
                <a:cubicBezTo>
                  <a:pt x="1149379" y="253854"/>
                  <a:pt x="1148794" y="253486"/>
                  <a:pt x="1148362" y="253060"/>
                </a:cubicBezTo>
                <a:cubicBezTo>
                  <a:pt x="1147930" y="252635"/>
                  <a:pt x="1147498" y="252190"/>
                  <a:pt x="1147065" y="251727"/>
                </a:cubicBezTo>
                <a:cubicBezTo>
                  <a:pt x="1146489" y="251371"/>
                  <a:pt x="1145894" y="250939"/>
                  <a:pt x="1145280" y="250431"/>
                </a:cubicBezTo>
                <a:cubicBezTo>
                  <a:pt x="1144666" y="249923"/>
                  <a:pt x="1143843" y="249644"/>
                  <a:pt x="1142812" y="249593"/>
                </a:cubicBezTo>
                <a:cubicBezTo>
                  <a:pt x="1141882" y="249568"/>
                  <a:pt x="1141008" y="249390"/>
                  <a:pt x="1140192" y="249060"/>
                </a:cubicBezTo>
                <a:cubicBezTo>
                  <a:pt x="1139376" y="248730"/>
                  <a:pt x="1138730" y="248399"/>
                  <a:pt x="1138256" y="248069"/>
                </a:cubicBezTo>
                <a:cubicBezTo>
                  <a:pt x="1136145" y="246074"/>
                  <a:pt x="1134280" y="243859"/>
                  <a:pt x="1132662" y="241425"/>
                </a:cubicBezTo>
                <a:cubicBezTo>
                  <a:pt x="1131044" y="238991"/>
                  <a:pt x="1129558" y="236534"/>
                  <a:pt x="1128205" y="234055"/>
                </a:cubicBezTo>
                <a:cubicBezTo>
                  <a:pt x="1125760" y="229186"/>
                  <a:pt x="1123716" y="224253"/>
                  <a:pt x="1122071" y="219256"/>
                </a:cubicBezTo>
                <a:cubicBezTo>
                  <a:pt x="1120426" y="214260"/>
                  <a:pt x="1119220" y="209242"/>
                  <a:pt x="1118452" y="204203"/>
                </a:cubicBezTo>
                <a:cubicBezTo>
                  <a:pt x="1118458" y="203612"/>
                  <a:pt x="1118369" y="203116"/>
                  <a:pt x="1118185" y="202716"/>
                </a:cubicBezTo>
                <a:cubicBezTo>
                  <a:pt x="1118001" y="202316"/>
                  <a:pt x="1117683" y="201896"/>
                  <a:pt x="1117232" y="201458"/>
                </a:cubicBezTo>
                <a:cubicBezTo>
                  <a:pt x="1113899" y="204057"/>
                  <a:pt x="1110584" y="206712"/>
                  <a:pt x="1107288" y="209425"/>
                </a:cubicBezTo>
                <a:cubicBezTo>
                  <a:pt x="1103993" y="212138"/>
                  <a:pt x="1100602" y="214870"/>
                  <a:pt x="1097116" y="217621"/>
                </a:cubicBezTo>
                <a:cubicBezTo>
                  <a:pt x="1093896" y="220043"/>
                  <a:pt x="1090429" y="222367"/>
                  <a:pt x="1086714" y="224593"/>
                </a:cubicBezTo>
                <a:cubicBezTo>
                  <a:pt x="1083000" y="226820"/>
                  <a:pt x="1079152" y="229060"/>
                  <a:pt x="1075170" y="231312"/>
                </a:cubicBezTo>
                <a:cubicBezTo>
                  <a:pt x="1075164" y="230584"/>
                  <a:pt x="1075176" y="230006"/>
                  <a:pt x="1075208" y="229579"/>
                </a:cubicBezTo>
                <a:cubicBezTo>
                  <a:pt x="1075240" y="229152"/>
                  <a:pt x="1075329" y="228724"/>
                  <a:pt x="1075475" y="228295"/>
                </a:cubicBezTo>
                <a:cubicBezTo>
                  <a:pt x="1074580" y="227806"/>
                  <a:pt x="1073779" y="227488"/>
                  <a:pt x="1073074" y="227342"/>
                </a:cubicBezTo>
                <a:cubicBezTo>
                  <a:pt x="1072370" y="227196"/>
                  <a:pt x="1071646" y="227412"/>
                  <a:pt x="1070903" y="227990"/>
                </a:cubicBezTo>
                <a:cubicBezTo>
                  <a:pt x="1068718" y="228600"/>
                  <a:pt x="1066686" y="227990"/>
                  <a:pt x="1064807" y="226160"/>
                </a:cubicBezTo>
                <a:cubicBezTo>
                  <a:pt x="1064350" y="225716"/>
                  <a:pt x="1063816" y="225233"/>
                  <a:pt x="1063207" y="224712"/>
                </a:cubicBezTo>
                <a:cubicBezTo>
                  <a:pt x="1062597" y="224191"/>
                  <a:pt x="1061911" y="223555"/>
                  <a:pt x="1061149" y="222806"/>
                </a:cubicBezTo>
                <a:cubicBezTo>
                  <a:pt x="1059727" y="223079"/>
                  <a:pt x="1058533" y="222990"/>
                  <a:pt x="1057568" y="222539"/>
                </a:cubicBezTo>
                <a:cubicBezTo>
                  <a:pt x="1056603" y="222088"/>
                  <a:pt x="1056171" y="221465"/>
                  <a:pt x="1056272" y="220671"/>
                </a:cubicBezTo>
                <a:cubicBezTo>
                  <a:pt x="1056711" y="219769"/>
                  <a:pt x="1057130" y="218981"/>
                  <a:pt x="1057530" y="218307"/>
                </a:cubicBezTo>
                <a:cubicBezTo>
                  <a:pt x="1057930" y="217634"/>
                  <a:pt x="1058425" y="216999"/>
                  <a:pt x="1059016" y="216401"/>
                </a:cubicBezTo>
                <a:cubicBezTo>
                  <a:pt x="1060387" y="215645"/>
                  <a:pt x="1061683" y="214870"/>
                  <a:pt x="1062902" y="214076"/>
                </a:cubicBezTo>
                <a:cubicBezTo>
                  <a:pt x="1064121" y="213282"/>
                  <a:pt x="1065264" y="212430"/>
                  <a:pt x="1066331" y="211522"/>
                </a:cubicBezTo>
                <a:cubicBezTo>
                  <a:pt x="1070268" y="207837"/>
                  <a:pt x="1074129" y="203999"/>
                  <a:pt x="1077913" y="200009"/>
                </a:cubicBezTo>
                <a:cubicBezTo>
                  <a:pt x="1081698" y="196019"/>
                  <a:pt x="1085559" y="192029"/>
                  <a:pt x="1089496" y="188039"/>
                </a:cubicBezTo>
                <a:cubicBezTo>
                  <a:pt x="1091902" y="185612"/>
                  <a:pt x="1094176" y="183300"/>
                  <a:pt x="1096316" y="181101"/>
                </a:cubicBezTo>
                <a:cubicBezTo>
                  <a:pt x="1098456" y="178903"/>
                  <a:pt x="1100653" y="176743"/>
                  <a:pt x="1102907" y="174621"/>
                </a:cubicBezTo>
                <a:cubicBezTo>
                  <a:pt x="1103383" y="174157"/>
                  <a:pt x="1103650" y="173636"/>
                  <a:pt x="1103707" y="173058"/>
                </a:cubicBezTo>
                <a:cubicBezTo>
                  <a:pt x="1103764" y="172480"/>
                  <a:pt x="1103497" y="171882"/>
                  <a:pt x="1102907" y="171266"/>
                </a:cubicBezTo>
                <a:cubicBezTo>
                  <a:pt x="1101827" y="169900"/>
                  <a:pt x="1100710" y="168515"/>
                  <a:pt x="1099554" y="167111"/>
                </a:cubicBezTo>
                <a:cubicBezTo>
                  <a:pt x="1098398" y="165707"/>
                  <a:pt x="1097281" y="164246"/>
                  <a:pt x="1096201" y="162727"/>
                </a:cubicBezTo>
                <a:lnTo>
                  <a:pt x="1096506" y="162422"/>
                </a:lnTo>
                <a:lnTo>
                  <a:pt x="1098640" y="163947"/>
                </a:lnTo>
                <a:cubicBezTo>
                  <a:pt x="1099700" y="164716"/>
                  <a:pt x="1100704" y="165542"/>
                  <a:pt x="1101650" y="166425"/>
                </a:cubicBezTo>
                <a:cubicBezTo>
                  <a:pt x="1102596" y="167308"/>
                  <a:pt x="1103523" y="168210"/>
                  <a:pt x="1104431" y="169131"/>
                </a:cubicBezTo>
                <a:cubicBezTo>
                  <a:pt x="1104450" y="169443"/>
                  <a:pt x="1104564" y="169735"/>
                  <a:pt x="1104774" y="170008"/>
                </a:cubicBezTo>
                <a:cubicBezTo>
                  <a:pt x="1104983" y="170281"/>
                  <a:pt x="1105174" y="170497"/>
                  <a:pt x="1105345" y="170656"/>
                </a:cubicBezTo>
                <a:cubicBezTo>
                  <a:pt x="1107396" y="168559"/>
                  <a:pt x="1109238" y="166425"/>
                  <a:pt x="1110870" y="164253"/>
                </a:cubicBezTo>
                <a:cubicBezTo>
                  <a:pt x="1112502" y="162081"/>
                  <a:pt x="1113505" y="159643"/>
                  <a:pt x="1113880" y="156940"/>
                </a:cubicBezTo>
                <a:cubicBezTo>
                  <a:pt x="1113892" y="156042"/>
                  <a:pt x="1113714" y="155333"/>
                  <a:pt x="1113346" y="154814"/>
                </a:cubicBezTo>
                <a:cubicBezTo>
                  <a:pt x="1112978" y="154295"/>
                  <a:pt x="1112343" y="153890"/>
                  <a:pt x="1111441" y="153599"/>
                </a:cubicBezTo>
                <a:cubicBezTo>
                  <a:pt x="1109625" y="153314"/>
                  <a:pt x="1107847" y="153049"/>
                  <a:pt x="1106107" y="152802"/>
                </a:cubicBezTo>
                <a:cubicBezTo>
                  <a:pt x="1104367" y="152555"/>
                  <a:pt x="1102589" y="152213"/>
                  <a:pt x="1100773" y="151777"/>
                </a:cubicBezTo>
                <a:cubicBezTo>
                  <a:pt x="1098475" y="151593"/>
                  <a:pt x="1096138" y="151353"/>
                  <a:pt x="1093763" y="151055"/>
                </a:cubicBezTo>
                <a:cubicBezTo>
                  <a:pt x="1091388" y="150758"/>
                  <a:pt x="1089051" y="150593"/>
                  <a:pt x="1086752" y="150562"/>
                </a:cubicBezTo>
                <a:cubicBezTo>
                  <a:pt x="1082790" y="149840"/>
                  <a:pt x="1078828" y="149309"/>
                  <a:pt x="1074865" y="148967"/>
                </a:cubicBezTo>
                <a:cubicBezTo>
                  <a:pt x="1070903" y="148625"/>
                  <a:pt x="1066940" y="148246"/>
                  <a:pt x="1062978" y="147828"/>
                </a:cubicBezTo>
                <a:cubicBezTo>
                  <a:pt x="1062845" y="147815"/>
                  <a:pt x="1062654" y="147764"/>
                  <a:pt x="1062407" y="147674"/>
                </a:cubicBezTo>
                <a:cubicBezTo>
                  <a:pt x="1062159" y="147584"/>
                  <a:pt x="1061740" y="147532"/>
                  <a:pt x="1061149" y="147519"/>
                </a:cubicBezTo>
                <a:lnTo>
                  <a:pt x="1061149" y="146902"/>
                </a:lnTo>
                <a:cubicBezTo>
                  <a:pt x="1061778" y="146607"/>
                  <a:pt x="1062349" y="146426"/>
                  <a:pt x="1062864" y="146362"/>
                </a:cubicBezTo>
                <a:cubicBezTo>
                  <a:pt x="1063378" y="146298"/>
                  <a:pt x="1063721" y="146272"/>
                  <a:pt x="1063892" y="146285"/>
                </a:cubicBezTo>
                <a:lnTo>
                  <a:pt x="1080352" y="147211"/>
                </a:lnTo>
                <a:cubicBezTo>
                  <a:pt x="1082180" y="147346"/>
                  <a:pt x="1084009" y="147384"/>
                  <a:pt x="1085838" y="147327"/>
                </a:cubicBezTo>
                <a:cubicBezTo>
                  <a:pt x="1087667" y="147269"/>
                  <a:pt x="1089496" y="147230"/>
                  <a:pt x="1091324" y="147211"/>
                </a:cubicBezTo>
                <a:cubicBezTo>
                  <a:pt x="1093744" y="147217"/>
                  <a:pt x="1096144" y="147204"/>
                  <a:pt x="1098525" y="147172"/>
                </a:cubicBezTo>
                <a:cubicBezTo>
                  <a:pt x="1100907" y="147140"/>
                  <a:pt x="1103383" y="147050"/>
                  <a:pt x="1105955" y="146902"/>
                </a:cubicBezTo>
                <a:cubicBezTo>
                  <a:pt x="1109600" y="146581"/>
                  <a:pt x="1113206" y="146452"/>
                  <a:pt x="1116775" y="146516"/>
                </a:cubicBezTo>
                <a:cubicBezTo>
                  <a:pt x="1120344" y="146581"/>
                  <a:pt x="1123951" y="146915"/>
                  <a:pt x="1127596" y="147519"/>
                </a:cubicBezTo>
                <a:cubicBezTo>
                  <a:pt x="1131380" y="148237"/>
                  <a:pt x="1133869" y="149770"/>
                  <a:pt x="1135062" y="152118"/>
                </a:cubicBezTo>
                <a:cubicBezTo>
                  <a:pt x="1136255" y="154467"/>
                  <a:pt x="1136306" y="156987"/>
                  <a:pt x="1135216" y="159677"/>
                </a:cubicBezTo>
                <a:cubicBezTo>
                  <a:pt x="1133196" y="163763"/>
                  <a:pt x="1130758" y="167562"/>
                  <a:pt x="1127900" y="171076"/>
                </a:cubicBezTo>
                <a:cubicBezTo>
                  <a:pt x="1125043" y="174589"/>
                  <a:pt x="1121995" y="178007"/>
                  <a:pt x="1118756" y="181330"/>
                </a:cubicBezTo>
                <a:cubicBezTo>
                  <a:pt x="1117823" y="182455"/>
                  <a:pt x="1117404" y="183255"/>
                  <a:pt x="1117499" y="183732"/>
                </a:cubicBezTo>
                <a:cubicBezTo>
                  <a:pt x="1117594" y="184208"/>
                  <a:pt x="1118318" y="184933"/>
                  <a:pt x="1119671" y="185905"/>
                </a:cubicBezTo>
                <a:cubicBezTo>
                  <a:pt x="1121519" y="185117"/>
                  <a:pt x="1123462" y="184253"/>
                  <a:pt x="1125500" y="183312"/>
                </a:cubicBezTo>
                <a:cubicBezTo>
                  <a:pt x="1127538" y="182372"/>
                  <a:pt x="1129558" y="181508"/>
                  <a:pt x="1131558" y="180720"/>
                </a:cubicBezTo>
                <a:lnTo>
                  <a:pt x="1144938" y="174926"/>
                </a:lnTo>
                <a:cubicBezTo>
                  <a:pt x="1145412" y="174786"/>
                  <a:pt x="1145830" y="174532"/>
                  <a:pt x="1146191" y="174163"/>
                </a:cubicBezTo>
                <a:cubicBezTo>
                  <a:pt x="1146551" y="173795"/>
                  <a:pt x="1146741" y="173236"/>
                  <a:pt x="1146760" y="172486"/>
                </a:cubicBezTo>
                <a:cubicBezTo>
                  <a:pt x="1146766" y="167163"/>
                  <a:pt x="1146830" y="161882"/>
                  <a:pt x="1146951" y="156641"/>
                </a:cubicBezTo>
                <a:cubicBezTo>
                  <a:pt x="1147072" y="151400"/>
                  <a:pt x="1147211" y="146115"/>
                  <a:pt x="1147370" y="140785"/>
                </a:cubicBezTo>
                <a:cubicBezTo>
                  <a:pt x="1147377" y="135927"/>
                  <a:pt x="1147440" y="131107"/>
                  <a:pt x="1147561" y="126325"/>
                </a:cubicBezTo>
                <a:cubicBezTo>
                  <a:pt x="1147682" y="121543"/>
                  <a:pt x="1147822" y="116722"/>
                  <a:pt x="1147981" y="111862"/>
                </a:cubicBezTo>
                <a:cubicBezTo>
                  <a:pt x="1147968" y="111716"/>
                  <a:pt x="1147917" y="111551"/>
                  <a:pt x="1147828" y="111366"/>
                </a:cubicBezTo>
                <a:cubicBezTo>
                  <a:pt x="1147739" y="111182"/>
                  <a:pt x="1147688" y="110941"/>
                  <a:pt x="1147675" y="110642"/>
                </a:cubicBezTo>
                <a:cubicBezTo>
                  <a:pt x="1145990" y="110941"/>
                  <a:pt x="1144344" y="111182"/>
                  <a:pt x="1142736" y="111366"/>
                </a:cubicBezTo>
                <a:cubicBezTo>
                  <a:pt x="1141129" y="111551"/>
                  <a:pt x="1139635" y="111716"/>
                  <a:pt x="1138256" y="111862"/>
                </a:cubicBezTo>
                <a:cubicBezTo>
                  <a:pt x="1135669" y="112344"/>
                  <a:pt x="1133080" y="112827"/>
                  <a:pt x="1130490" y="113309"/>
                </a:cubicBezTo>
                <a:cubicBezTo>
                  <a:pt x="1127900" y="113792"/>
                  <a:pt x="1125310" y="114122"/>
                  <a:pt x="1122719" y="114300"/>
                </a:cubicBezTo>
                <a:cubicBezTo>
                  <a:pt x="1116426" y="114440"/>
                  <a:pt x="1110266" y="113703"/>
                  <a:pt x="1104240" y="112090"/>
                </a:cubicBezTo>
                <a:cubicBezTo>
                  <a:pt x="1098214" y="110477"/>
                  <a:pt x="1092588" y="108064"/>
                  <a:pt x="1087362" y="104851"/>
                </a:cubicBezTo>
                <a:cubicBezTo>
                  <a:pt x="1086264" y="104254"/>
                  <a:pt x="1085489" y="103543"/>
                  <a:pt x="1085038" y="102718"/>
                </a:cubicBezTo>
                <a:cubicBezTo>
                  <a:pt x="1084587" y="101892"/>
                  <a:pt x="1084651" y="100876"/>
                  <a:pt x="1085228" y="99670"/>
                </a:cubicBezTo>
                <a:cubicBezTo>
                  <a:pt x="1087616" y="95402"/>
                  <a:pt x="1090156" y="91135"/>
                  <a:pt x="1092848" y="86868"/>
                </a:cubicBezTo>
                <a:cubicBezTo>
                  <a:pt x="1092886" y="86443"/>
                  <a:pt x="1093191" y="86151"/>
                  <a:pt x="1093763" y="85992"/>
                </a:cubicBezTo>
                <a:cubicBezTo>
                  <a:pt x="1094334" y="85833"/>
                  <a:pt x="1094944" y="85617"/>
                  <a:pt x="1095592" y="85344"/>
                </a:cubicBezTo>
                <a:cubicBezTo>
                  <a:pt x="1095604" y="85484"/>
                  <a:pt x="1095655" y="85585"/>
                  <a:pt x="1095744" y="85649"/>
                </a:cubicBezTo>
                <a:cubicBezTo>
                  <a:pt x="1095833" y="85712"/>
                  <a:pt x="1095884" y="85814"/>
                  <a:pt x="1095896" y="85954"/>
                </a:cubicBezTo>
                <a:cubicBezTo>
                  <a:pt x="1095896" y="87122"/>
                  <a:pt x="1095592" y="88138"/>
                  <a:pt x="1094982" y="89002"/>
                </a:cubicBezTo>
                <a:lnTo>
                  <a:pt x="1094068" y="92659"/>
                </a:lnTo>
                <a:cubicBezTo>
                  <a:pt x="1093388" y="95333"/>
                  <a:pt x="1093909" y="97454"/>
                  <a:pt x="1095630" y="99022"/>
                </a:cubicBezTo>
                <a:cubicBezTo>
                  <a:pt x="1097351" y="100590"/>
                  <a:pt x="1099776" y="101111"/>
                  <a:pt x="1102907" y="100584"/>
                </a:cubicBezTo>
                <a:cubicBezTo>
                  <a:pt x="1106247" y="99676"/>
                  <a:pt x="1109549" y="98749"/>
                  <a:pt x="1112813" y="97803"/>
                </a:cubicBezTo>
                <a:cubicBezTo>
                  <a:pt x="1116077" y="96857"/>
                  <a:pt x="1119379" y="95853"/>
                  <a:pt x="1122719" y="94793"/>
                </a:cubicBezTo>
                <a:lnTo>
                  <a:pt x="1146152" y="85039"/>
                </a:lnTo>
                <a:cubicBezTo>
                  <a:pt x="1147041" y="84747"/>
                  <a:pt x="1147702" y="84341"/>
                  <a:pt x="1148134" y="83820"/>
                </a:cubicBezTo>
                <a:cubicBezTo>
                  <a:pt x="1148566" y="83299"/>
                  <a:pt x="1148921" y="82588"/>
                  <a:pt x="1149201" y="81686"/>
                </a:cubicBezTo>
                <a:cubicBezTo>
                  <a:pt x="1149665" y="75876"/>
                  <a:pt x="1150034" y="69971"/>
                  <a:pt x="1150307" y="63970"/>
                </a:cubicBezTo>
                <a:cubicBezTo>
                  <a:pt x="1150581" y="57969"/>
                  <a:pt x="1150721" y="51988"/>
                  <a:pt x="1150727" y="46025"/>
                </a:cubicBezTo>
                <a:lnTo>
                  <a:pt x="1150727" y="27127"/>
                </a:lnTo>
                <a:lnTo>
                  <a:pt x="1150727" y="24384"/>
                </a:lnTo>
                <a:cubicBezTo>
                  <a:pt x="1150740" y="23927"/>
                  <a:pt x="1150943" y="23622"/>
                  <a:pt x="1151337" y="23470"/>
                </a:cubicBezTo>
                <a:cubicBezTo>
                  <a:pt x="1151731" y="23317"/>
                  <a:pt x="1152240" y="23317"/>
                  <a:pt x="1152863" y="23470"/>
                </a:cubicBezTo>
                <a:cubicBezTo>
                  <a:pt x="1152888" y="23762"/>
                  <a:pt x="1152990" y="23940"/>
                  <a:pt x="1153168" y="24003"/>
                </a:cubicBezTo>
                <a:cubicBezTo>
                  <a:pt x="1153346" y="24067"/>
                  <a:pt x="1153448" y="24092"/>
                  <a:pt x="1153473" y="24079"/>
                </a:cubicBezTo>
                <a:cubicBezTo>
                  <a:pt x="1154058" y="24054"/>
                  <a:pt x="1154567" y="23952"/>
                  <a:pt x="1154999" y="23775"/>
                </a:cubicBezTo>
                <a:cubicBezTo>
                  <a:pt x="1155431" y="23597"/>
                  <a:pt x="1155940" y="23495"/>
                  <a:pt x="1156525" y="23470"/>
                </a:cubicBezTo>
                <a:cubicBezTo>
                  <a:pt x="1155927" y="22530"/>
                  <a:pt x="1155292" y="21438"/>
                  <a:pt x="1154618" y="20193"/>
                </a:cubicBezTo>
                <a:cubicBezTo>
                  <a:pt x="1153944" y="18949"/>
                  <a:pt x="1153155" y="17704"/>
                  <a:pt x="1152253" y="16459"/>
                </a:cubicBezTo>
                <a:cubicBezTo>
                  <a:pt x="1154064" y="16015"/>
                  <a:pt x="1155552" y="15989"/>
                  <a:pt x="1156716" y="16383"/>
                </a:cubicBezTo>
                <a:close/>
                <a:moveTo>
                  <a:pt x="1201641" y="9144"/>
                </a:moveTo>
                <a:lnTo>
                  <a:pt x="1207132" y="9754"/>
                </a:lnTo>
                <a:cubicBezTo>
                  <a:pt x="1209738" y="10674"/>
                  <a:pt x="1212458" y="11576"/>
                  <a:pt x="1215293" y="12459"/>
                </a:cubicBezTo>
                <a:cubicBezTo>
                  <a:pt x="1218128" y="13341"/>
                  <a:pt x="1221000" y="14167"/>
                  <a:pt x="1223911" y="14935"/>
                </a:cubicBezTo>
                <a:cubicBezTo>
                  <a:pt x="1230510" y="17005"/>
                  <a:pt x="1237230" y="19190"/>
                  <a:pt x="1244072" y="21489"/>
                </a:cubicBezTo>
                <a:cubicBezTo>
                  <a:pt x="1250913" y="23787"/>
                  <a:pt x="1257490" y="26581"/>
                  <a:pt x="1263803" y="29870"/>
                </a:cubicBezTo>
                <a:cubicBezTo>
                  <a:pt x="1265137" y="30461"/>
                  <a:pt x="1266432" y="31109"/>
                  <a:pt x="1267689" y="31814"/>
                </a:cubicBezTo>
                <a:cubicBezTo>
                  <a:pt x="1268947" y="32518"/>
                  <a:pt x="1270394" y="33395"/>
                  <a:pt x="1272033" y="34442"/>
                </a:cubicBezTo>
                <a:cubicBezTo>
                  <a:pt x="1272503" y="34906"/>
                  <a:pt x="1272782" y="35427"/>
                  <a:pt x="1272871" y="36005"/>
                </a:cubicBezTo>
                <a:cubicBezTo>
                  <a:pt x="1272960" y="36582"/>
                  <a:pt x="1272782" y="37179"/>
                  <a:pt x="1272338" y="37795"/>
                </a:cubicBezTo>
                <a:cubicBezTo>
                  <a:pt x="1269899" y="40589"/>
                  <a:pt x="1267461" y="43536"/>
                  <a:pt x="1265022" y="46634"/>
                </a:cubicBezTo>
                <a:cubicBezTo>
                  <a:pt x="1264324" y="47250"/>
                  <a:pt x="1263282" y="47619"/>
                  <a:pt x="1261898" y="47739"/>
                </a:cubicBezTo>
                <a:cubicBezTo>
                  <a:pt x="1260514" y="47860"/>
                  <a:pt x="1259320" y="47695"/>
                  <a:pt x="1258317" y="47244"/>
                </a:cubicBezTo>
                <a:lnTo>
                  <a:pt x="1255878" y="47244"/>
                </a:lnTo>
                <a:cubicBezTo>
                  <a:pt x="1254913" y="47543"/>
                  <a:pt x="1253872" y="47631"/>
                  <a:pt x="1252754" y="47511"/>
                </a:cubicBezTo>
                <a:cubicBezTo>
                  <a:pt x="1251637" y="47390"/>
                  <a:pt x="1250748" y="47098"/>
                  <a:pt x="1250087" y="46634"/>
                </a:cubicBezTo>
                <a:cubicBezTo>
                  <a:pt x="1249122" y="45415"/>
                  <a:pt x="1248004" y="44501"/>
                  <a:pt x="1246734" y="43891"/>
                </a:cubicBezTo>
                <a:cubicBezTo>
                  <a:pt x="1246684" y="43599"/>
                  <a:pt x="1246404" y="43421"/>
                  <a:pt x="1245896" y="43358"/>
                </a:cubicBezTo>
                <a:cubicBezTo>
                  <a:pt x="1245388" y="43294"/>
                  <a:pt x="1244956" y="43269"/>
                  <a:pt x="1244601" y="43282"/>
                </a:cubicBezTo>
                <a:cubicBezTo>
                  <a:pt x="1243794" y="43231"/>
                  <a:pt x="1243045" y="42875"/>
                  <a:pt x="1242353" y="42215"/>
                </a:cubicBezTo>
                <a:cubicBezTo>
                  <a:pt x="1241661" y="41554"/>
                  <a:pt x="1241292" y="40894"/>
                  <a:pt x="1241248" y="40234"/>
                </a:cubicBezTo>
                <a:cubicBezTo>
                  <a:pt x="1241248" y="39637"/>
                  <a:pt x="1241172" y="39154"/>
                  <a:pt x="1241019" y="38786"/>
                </a:cubicBezTo>
                <a:cubicBezTo>
                  <a:pt x="1240867" y="38418"/>
                  <a:pt x="1240638" y="38087"/>
                  <a:pt x="1240334" y="37795"/>
                </a:cubicBezTo>
                <a:cubicBezTo>
                  <a:pt x="1236678" y="34569"/>
                  <a:pt x="1232950" y="31344"/>
                  <a:pt x="1229150" y="28118"/>
                </a:cubicBezTo>
                <a:cubicBezTo>
                  <a:pt x="1225351" y="24892"/>
                  <a:pt x="1221469" y="21819"/>
                  <a:pt x="1217504" y="18898"/>
                </a:cubicBezTo>
                <a:cubicBezTo>
                  <a:pt x="1216100" y="17710"/>
                  <a:pt x="1214562" y="16732"/>
                  <a:pt x="1212890" y="15964"/>
                </a:cubicBezTo>
                <a:cubicBezTo>
                  <a:pt x="1211219" y="15196"/>
                  <a:pt x="1209605" y="14446"/>
                  <a:pt x="1208047" y="13716"/>
                </a:cubicBezTo>
                <a:cubicBezTo>
                  <a:pt x="1207259" y="12979"/>
                  <a:pt x="1206395" y="12472"/>
                  <a:pt x="1205454" y="12192"/>
                </a:cubicBezTo>
                <a:cubicBezTo>
                  <a:pt x="1204514" y="11913"/>
                  <a:pt x="1203649" y="11710"/>
                  <a:pt x="1202861" y="11582"/>
                </a:cubicBezTo>
                <a:cubicBezTo>
                  <a:pt x="1202817" y="11297"/>
                  <a:pt x="1202524" y="11106"/>
                  <a:pt x="1201984" y="11011"/>
                </a:cubicBezTo>
                <a:cubicBezTo>
                  <a:pt x="1201444" y="10916"/>
                  <a:pt x="1200923" y="10801"/>
                  <a:pt x="1200421" y="10668"/>
                </a:cubicBezTo>
                <a:cubicBezTo>
                  <a:pt x="1200719" y="10509"/>
                  <a:pt x="1200961" y="10293"/>
                  <a:pt x="1201145" y="10020"/>
                </a:cubicBezTo>
                <a:cubicBezTo>
                  <a:pt x="1201330" y="9747"/>
                  <a:pt x="1201495" y="9455"/>
                  <a:pt x="1201641" y="9144"/>
                </a:cubicBezTo>
                <a:close/>
                <a:moveTo>
                  <a:pt x="385469" y="8230"/>
                </a:moveTo>
                <a:lnTo>
                  <a:pt x="387603" y="8230"/>
                </a:lnTo>
                <a:cubicBezTo>
                  <a:pt x="391116" y="8973"/>
                  <a:pt x="394610" y="9620"/>
                  <a:pt x="398085" y="10173"/>
                </a:cubicBezTo>
                <a:cubicBezTo>
                  <a:pt x="401560" y="10725"/>
                  <a:pt x="404978" y="11297"/>
                  <a:pt x="408338" y="11887"/>
                </a:cubicBezTo>
                <a:cubicBezTo>
                  <a:pt x="411388" y="12205"/>
                  <a:pt x="414360" y="12637"/>
                  <a:pt x="417255" y="13183"/>
                </a:cubicBezTo>
                <a:cubicBezTo>
                  <a:pt x="420150" y="13729"/>
                  <a:pt x="422965" y="14313"/>
                  <a:pt x="425701" y="14935"/>
                </a:cubicBezTo>
                <a:cubicBezTo>
                  <a:pt x="428150" y="15843"/>
                  <a:pt x="430546" y="16847"/>
                  <a:pt x="432890" y="17945"/>
                </a:cubicBezTo>
                <a:cubicBezTo>
                  <a:pt x="435234" y="19044"/>
                  <a:pt x="437408" y="20276"/>
                  <a:pt x="439412" y="21641"/>
                </a:cubicBezTo>
                <a:cubicBezTo>
                  <a:pt x="442288" y="23654"/>
                  <a:pt x="445084" y="25724"/>
                  <a:pt x="447803" y="27851"/>
                </a:cubicBezTo>
                <a:cubicBezTo>
                  <a:pt x="450521" y="29978"/>
                  <a:pt x="453310" y="31972"/>
                  <a:pt x="456168" y="33833"/>
                </a:cubicBezTo>
                <a:cubicBezTo>
                  <a:pt x="456907" y="34589"/>
                  <a:pt x="457248" y="35287"/>
                  <a:pt x="457190" y="35928"/>
                </a:cubicBezTo>
                <a:cubicBezTo>
                  <a:pt x="457133" y="36570"/>
                  <a:pt x="456792" y="37192"/>
                  <a:pt x="456168" y="37795"/>
                </a:cubicBezTo>
                <a:lnTo>
                  <a:pt x="453149" y="42658"/>
                </a:lnTo>
                <a:cubicBezTo>
                  <a:pt x="457210" y="42207"/>
                  <a:pt x="461086" y="41678"/>
                  <a:pt x="464779" y="41070"/>
                </a:cubicBezTo>
                <a:cubicBezTo>
                  <a:pt x="468472" y="40462"/>
                  <a:pt x="472205" y="39777"/>
                  <a:pt x="475976" y="39014"/>
                </a:cubicBezTo>
                <a:cubicBezTo>
                  <a:pt x="476573" y="39002"/>
                  <a:pt x="477132" y="38875"/>
                  <a:pt x="477654" y="38633"/>
                </a:cubicBezTo>
                <a:cubicBezTo>
                  <a:pt x="478175" y="38392"/>
                  <a:pt x="478734" y="38113"/>
                  <a:pt x="479332" y="37795"/>
                </a:cubicBezTo>
                <a:cubicBezTo>
                  <a:pt x="480482" y="36855"/>
                  <a:pt x="481308" y="36449"/>
                  <a:pt x="481811" y="36576"/>
                </a:cubicBezTo>
                <a:cubicBezTo>
                  <a:pt x="482313" y="36703"/>
                  <a:pt x="482910" y="37516"/>
                  <a:pt x="483603" y="39014"/>
                </a:cubicBezTo>
                <a:lnTo>
                  <a:pt x="488485" y="38100"/>
                </a:lnTo>
                <a:cubicBezTo>
                  <a:pt x="490099" y="38970"/>
                  <a:pt x="492286" y="39059"/>
                  <a:pt x="495044" y="38367"/>
                </a:cubicBezTo>
                <a:cubicBezTo>
                  <a:pt x="497803" y="37675"/>
                  <a:pt x="499685" y="36468"/>
                  <a:pt x="500689" y="34747"/>
                </a:cubicBezTo>
                <a:cubicBezTo>
                  <a:pt x="502259" y="34716"/>
                  <a:pt x="503924" y="34779"/>
                  <a:pt x="505685" y="34938"/>
                </a:cubicBezTo>
                <a:cubicBezTo>
                  <a:pt x="507446" y="35097"/>
                  <a:pt x="509035" y="34627"/>
                  <a:pt x="510452" y="33528"/>
                </a:cubicBezTo>
                <a:cubicBezTo>
                  <a:pt x="510734" y="33674"/>
                  <a:pt x="510922" y="33763"/>
                  <a:pt x="511015" y="33795"/>
                </a:cubicBezTo>
                <a:cubicBezTo>
                  <a:pt x="511109" y="33827"/>
                  <a:pt x="511222" y="33839"/>
                  <a:pt x="511354" y="33833"/>
                </a:cubicBezTo>
                <a:cubicBezTo>
                  <a:pt x="509840" y="34442"/>
                  <a:pt x="508624" y="35052"/>
                  <a:pt x="507706" y="35662"/>
                </a:cubicBezTo>
                <a:lnTo>
                  <a:pt x="508622" y="36881"/>
                </a:lnTo>
                <a:lnTo>
                  <a:pt x="513157" y="34138"/>
                </a:lnTo>
                <a:cubicBezTo>
                  <a:pt x="512868" y="36228"/>
                  <a:pt x="512088" y="38068"/>
                  <a:pt x="510815" y="39658"/>
                </a:cubicBezTo>
                <a:cubicBezTo>
                  <a:pt x="509542" y="41248"/>
                  <a:pt x="508607" y="42850"/>
                  <a:pt x="508011" y="44464"/>
                </a:cubicBezTo>
                <a:lnTo>
                  <a:pt x="508012" y="44464"/>
                </a:lnTo>
                <a:cubicBezTo>
                  <a:pt x="510246" y="44232"/>
                  <a:pt x="512446" y="43716"/>
                  <a:pt x="514612" y="42916"/>
                </a:cubicBezTo>
                <a:cubicBezTo>
                  <a:pt x="516779" y="42117"/>
                  <a:pt x="519138" y="42431"/>
                  <a:pt x="521691" y="43858"/>
                </a:cubicBezTo>
                <a:cubicBezTo>
                  <a:pt x="521387" y="44302"/>
                  <a:pt x="521082" y="44785"/>
                  <a:pt x="520777" y="45308"/>
                </a:cubicBezTo>
                <a:cubicBezTo>
                  <a:pt x="520472" y="45831"/>
                  <a:pt x="520167" y="46469"/>
                  <a:pt x="519863" y="47222"/>
                </a:cubicBezTo>
                <a:cubicBezTo>
                  <a:pt x="519151" y="48180"/>
                  <a:pt x="518440" y="49251"/>
                  <a:pt x="517729" y="50435"/>
                </a:cubicBezTo>
                <a:cubicBezTo>
                  <a:pt x="517018" y="51619"/>
                  <a:pt x="516002" y="52684"/>
                  <a:pt x="514681" y="53632"/>
                </a:cubicBezTo>
                <a:cubicBezTo>
                  <a:pt x="514370" y="53815"/>
                  <a:pt x="514078" y="54130"/>
                  <a:pt x="513805" y="54578"/>
                </a:cubicBezTo>
                <a:cubicBezTo>
                  <a:pt x="513532" y="55026"/>
                  <a:pt x="513316" y="55417"/>
                  <a:pt x="513157" y="55752"/>
                </a:cubicBezTo>
                <a:cubicBezTo>
                  <a:pt x="512656" y="56772"/>
                  <a:pt x="511927" y="57489"/>
                  <a:pt x="510971" y="57901"/>
                </a:cubicBezTo>
                <a:cubicBezTo>
                  <a:pt x="510014" y="58313"/>
                  <a:pt x="509129" y="58722"/>
                  <a:pt x="508317" y="59127"/>
                </a:cubicBezTo>
                <a:cubicBezTo>
                  <a:pt x="504822" y="60138"/>
                  <a:pt x="501365" y="60694"/>
                  <a:pt x="497946" y="60795"/>
                </a:cubicBezTo>
                <a:cubicBezTo>
                  <a:pt x="494528" y="60896"/>
                  <a:pt x="491071" y="60846"/>
                  <a:pt x="487576" y="60644"/>
                </a:cubicBezTo>
                <a:cubicBezTo>
                  <a:pt x="483013" y="60681"/>
                  <a:pt x="478641" y="61288"/>
                  <a:pt x="474460" y="62464"/>
                </a:cubicBezTo>
                <a:cubicBezTo>
                  <a:pt x="470278" y="63640"/>
                  <a:pt x="466212" y="65158"/>
                  <a:pt x="462259" y="67019"/>
                </a:cubicBezTo>
                <a:cubicBezTo>
                  <a:pt x="461477" y="67343"/>
                  <a:pt x="460601" y="67686"/>
                  <a:pt x="459629" y="68048"/>
                </a:cubicBezTo>
                <a:cubicBezTo>
                  <a:pt x="458657" y="68410"/>
                  <a:pt x="457704" y="68677"/>
                  <a:pt x="456772" y="68849"/>
                </a:cubicBezTo>
                <a:cubicBezTo>
                  <a:pt x="459681" y="66732"/>
                  <a:pt x="462628" y="64577"/>
                  <a:pt x="465613" y="62385"/>
                </a:cubicBezTo>
                <a:cubicBezTo>
                  <a:pt x="468599" y="60193"/>
                  <a:pt x="471544" y="57881"/>
                  <a:pt x="474450" y="55449"/>
                </a:cubicBezTo>
                <a:lnTo>
                  <a:pt x="474145" y="55146"/>
                </a:lnTo>
                <a:cubicBezTo>
                  <a:pt x="473986" y="55133"/>
                  <a:pt x="473846" y="55083"/>
                  <a:pt x="473725" y="54995"/>
                </a:cubicBezTo>
                <a:cubicBezTo>
                  <a:pt x="473605" y="54906"/>
                  <a:pt x="473541" y="54856"/>
                  <a:pt x="473535" y="54843"/>
                </a:cubicBezTo>
                <a:cubicBezTo>
                  <a:pt x="471764" y="55638"/>
                  <a:pt x="470203" y="55790"/>
                  <a:pt x="468852" y="55297"/>
                </a:cubicBezTo>
                <a:cubicBezTo>
                  <a:pt x="467501" y="54805"/>
                  <a:pt x="466018" y="54351"/>
                  <a:pt x="464402" y="53934"/>
                </a:cubicBezTo>
                <a:cubicBezTo>
                  <a:pt x="463362" y="53619"/>
                  <a:pt x="462322" y="53266"/>
                  <a:pt x="461283" y="52874"/>
                </a:cubicBezTo>
                <a:cubicBezTo>
                  <a:pt x="460243" y="52483"/>
                  <a:pt x="459051" y="52130"/>
                  <a:pt x="457707" y="51814"/>
                </a:cubicBezTo>
                <a:cubicBezTo>
                  <a:pt x="458138" y="51821"/>
                  <a:pt x="458570" y="51808"/>
                  <a:pt x="459001" y="51776"/>
                </a:cubicBezTo>
                <a:cubicBezTo>
                  <a:pt x="459432" y="51745"/>
                  <a:pt x="460015" y="51656"/>
                  <a:pt x="460750" y="51511"/>
                </a:cubicBezTo>
                <a:cubicBezTo>
                  <a:pt x="460161" y="51364"/>
                  <a:pt x="459742" y="51275"/>
                  <a:pt x="459495" y="51243"/>
                </a:cubicBezTo>
                <a:cubicBezTo>
                  <a:pt x="459248" y="51211"/>
                  <a:pt x="459058" y="51199"/>
                  <a:pt x="458924" y="51205"/>
                </a:cubicBezTo>
                <a:cubicBezTo>
                  <a:pt x="456637" y="51192"/>
                  <a:pt x="454290" y="51218"/>
                  <a:pt x="451884" y="51281"/>
                </a:cubicBezTo>
                <a:cubicBezTo>
                  <a:pt x="449478" y="51345"/>
                  <a:pt x="447046" y="51522"/>
                  <a:pt x="444589" y="51814"/>
                </a:cubicBezTo>
                <a:cubicBezTo>
                  <a:pt x="444148" y="51827"/>
                  <a:pt x="443727" y="52029"/>
                  <a:pt x="443325" y="52419"/>
                </a:cubicBezTo>
                <a:cubicBezTo>
                  <a:pt x="442923" y="52810"/>
                  <a:pt x="442426" y="53314"/>
                  <a:pt x="441834" y="53930"/>
                </a:cubicBezTo>
                <a:cubicBezTo>
                  <a:pt x="436836" y="54033"/>
                  <a:pt x="432067" y="55051"/>
                  <a:pt x="427525" y="56983"/>
                </a:cubicBezTo>
                <a:cubicBezTo>
                  <a:pt x="422984" y="58916"/>
                  <a:pt x="418519" y="61147"/>
                  <a:pt x="414130" y="63677"/>
                </a:cubicBezTo>
                <a:cubicBezTo>
                  <a:pt x="410175" y="66003"/>
                  <a:pt x="406277" y="68426"/>
                  <a:pt x="402434" y="70947"/>
                </a:cubicBezTo>
                <a:cubicBezTo>
                  <a:pt x="398591" y="73469"/>
                  <a:pt x="394767" y="75819"/>
                  <a:pt x="390961" y="77999"/>
                </a:cubicBezTo>
                <a:lnTo>
                  <a:pt x="407428" y="66104"/>
                </a:lnTo>
                <a:cubicBezTo>
                  <a:pt x="407434" y="65958"/>
                  <a:pt x="407422" y="65870"/>
                  <a:pt x="407390" y="65838"/>
                </a:cubicBezTo>
                <a:cubicBezTo>
                  <a:pt x="407358" y="65807"/>
                  <a:pt x="407269" y="65794"/>
                  <a:pt x="407123" y="65800"/>
                </a:cubicBezTo>
                <a:lnTo>
                  <a:pt x="395840" y="71289"/>
                </a:lnTo>
                <a:cubicBezTo>
                  <a:pt x="395694" y="71149"/>
                  <a:pt x="395605" y="71047"/>
                  <a:pt x="395573" y="70984"/>
                </a:cubicBezTo>
                <a:cubicBezTo>
                  <a:pt x="395542" y="70920"/>
                  <a:pt x="395529" y="70819"/>
                  <a:pt x="395535" y="70679"/>
                </a:cubicBezTo>
                <a:cubicBezTo>
                  <a:pt x="400878" y="67653"/>
                  <a:pt x="406199" y="64725"/>
                  <a:pt x="411499" y="61893"/>
                </a:cubicBezTo>
                <a:cubicBezTo>
                  <a:pt x="416798" y="59061"/>
                  <a:pt x="422039" y="56205"/>
                  <a:pt x="427221" y="53323"/>
                </a:cubicBezTo>
                <a:lnTo>
                  <a:pt x="427221" y="52110"/>
                </a:lnTo>
                <a:cubicBezTo>
                  <a:pt x="425090" y="53316"/>
                  <a:pt x="422959" y="54468"/>
                  <a:pt x="420828" y="55565"/>
                </a:cubicBezTo>
                <a:cubicBezTo>
                  <a:pt x="418696" y="56663"/>
                  <a:pt x="416565" y="57749"/>
                  <a:pt x="414434" y="58824"/>
                </a:cubicBezTo>
                <a:cubicBezTo>
                  <a:pt x="410171" y="60997"/>
                  <a:pt x="405904" y="63323"/>
                  <a:pt x="401634" y="65800"/>
                </a:cubicBezTo>
                <a:cubicBezTo>
                  <a:pt x="399773" y="67039"/>
                  <a:pt x="397854" y="68372"/>
                  <a:pt x="395878" y="69802"/>
                </a:cubicBezTo>
                <a:cubicBezTo>
                  <a:pt x="393903" y="71232"/>
                  <a:pt x="392060" y="72642"/>
                  <a:pt x="390351" y="74034"/>
                </a:cubicBezTo>
                <a:lnTo>
                  <a:pt x="378458" y="81964"/>
                </a:lnTo>
                <a:cubicBezTo>
                  <a:pt x="380580" y="80115"/>
                  <a:pt x="382740" y="78247"/>
                  <a:pt x="384938" y="76360"/>
                </a:cubicBezTo>
                <a:cubicBezTo>
                  <a:pt x="387137" y="74472"/>
                  <a:pt x="389449" y="72680"/>
                  <a:pt x="391876" y="70984"/>
                </a:cubicBezTo>
                <a:cubicBezTo>
                  <a:pt x="394303" y="69129"/>
                  <a:pt x="396692" y="67276"/>
                  <a:pt x="399042" y="65427"/>
                </a:cubicBezTo>
                <a:cubicBezTo>
                  <a:pt x="401393" y="63578"/>
                  <a:pt x="403781" y="61882"/>
                  <a:pt x="406208" y="60340"/>
                </a:cubicBezTo>
                <a:cubicBezTo>
                  <a:pt x="408786" y="58539"/>
                  <a:pt x="411325" y="56858"/>
                  <a:pt x="413825" y="55300"/>
                </a:cubicBezTo>
                <a:cubicBezTo>
                  <a:pt x="416324" y="53741"/>
                  <a:pt x="418862" y="52071"/>
                  <a:pt x="421436" y="50291"/>
                </a:cubicBezTo>
                <a:cubicBezTo>
                  <a:pt x="421278" y="50126"/>
                  <a:pt x="421062" y="49922"/>
                  <a:pt x="420790" y="49679"/>
                </a:cubicBezTo>
                <a:cubicBezTo>
                  <a:pt x="420517" y="49436"/>
                  <a:pt x="420225" y="49230"/>
                  <a:pt x="419914" y="49060"/>
                </a:cubicBezTo>
                <a:lnTo>
                  <a:pt x="397365" y="39014"/>
                </a:lnTo>
                <a:cubicBezTo>
                  <a:pt x="393242" y="37732"/>
                  <a:pt x="389062" y="36792"/>
                  <a:pt x="384824" y="36195"/>
                </a:cubicBezTo>
                <a:cubicBezTo>
                  <a:pt x="380587" y="35598"/>
                  <a:pt x="376330" y="35725"/>
                  <a:pt x="372055" y="36576"/>
                </a:cubicBezTo>
                <a:lnTo>
                  <a:pt x="359699" y="42241"/>
                </a:lnTo>
                <a:lnTo>
                  <a:pt x="366566" y="36576"/>
                </a:lnTo>
                <a:cubicBezTo>
                  <a:pt x="369316" y="35541"/>
                  <a:pt x="372124" y="34868"/>
                  <a:pt x="374990" y="34557"/>
                </a:cubicBezTo>
                <a:cubicBezTo>
                  <a:pt x="377855" y="34246"/>
                  <a:pt x="380739" y="34106"/>
                  <a:pt x="383642" y="34138"/>
                </a:cubicBezTo>
                <a:cubicBezTo>
                  <a:pt x="387893" y="34125"/>
                  <a:pt x="392124" y="34074"/>
                  <a:pt x="396336" y="33985"/>
                </a:cubicBezTo>
                <a:cubicBezTo>
                  <a:pt x="400548" y="33896"/>
                  <a:pt x="404855" y="33846"/>
                  <a:pt x="409258" y="33833"/>
                </a:cubicBezTo>
                <a:cubicBezTo>
                  <a:pt x="409264" y="33839"/>
                  <a:pt x="409328" y="33827"/>
                  <a:pt x="409448" y="33795"/>
                </a:cubicBezTo>
                <a:cubicBezTo>
                  <a:pt x="409569" y="33763"/>
                  <a:pt x="409709" y="33674"/>
                  <a:pt x="409867" y="33528"/>
                </a:cubicBezTo>
                <a:cubicBezTo>
                  <a:pt x="409861" y="33395"/>
                  <a:pt x="409874" y="33280"/>
                  <a:pt x="409905" y="33185"/>
                </a:cubicBezTo>
                <a:cubicBezTo>
                  <a:pt x="409936" y="33090"/>
                  <a:pt x="410024" y="32899"/>
                  <a:pt x="410168" y="32614"/>
                </a:cubicBezTo>
                <a:cubicBezTo>
                  <a:pt x="404488" y="29959"/>
                  <a:pt x="399762" y="26505"/>
                  <a:pt x="395989" y="22251"/>
                </a:cubicBezTo>
                <a:cubicBezTo>
                  <a:pt x="392215" y="17996"/>
                  <a:pt x="388709" y="13322"/>
                  <a:pt x="385469" y="8230"/>
                </a:cubicBezTo>
                <a:close/>
                <a:moveTo>
                  <a:pt x="1416089" y="5487"/>
                </a:moveTo>
                <a:cubicBezTo>
                  <a:pt x="1417803" y="5480"/>
                  <a:pt x="1419632" y="5493"/>
                  <a:pt x="1421575" y="5525"/>
                </a:cubicBezTo>
                <a:cubicBezTo>
                  <a:pt x="1423518" y="5556"/>
                  <a:pt x="1425347" y="5645"/>
                  <a:pt x="1427062" y="5791"/>
                </a:cubicBezTo>
                <a:cubicBezTo>
                  <a:pt x="1430389" y="6350"/>
                  <a:pt x="1433640" y="6757"/>
                  <a:pt x="1436815" y="7011"/>
                </a:cubicBezTo>
                <a:cubicBezTo>
                  <a:pt x="1439990" y="7264"/>
                  <a:pt x="1443242" y="7671"/>
                  <a:pt x="1446569" y="8230"/>
                </a:cubicBezTo>
                <a:cubicBezTo>
                  <a:pt x="1448696" y="8477"/>
                  <a:pt x="1450842" y="8896"/>
                  <a:pt x="1453008" y="9487"/>
                </a:cubicBezTo>
                <a:cubicBezTo>
                  <a:pt x="1455173" y="10078"/>
                  <a:pt x="1457396" y="10268"/>
                  <a:pt x="1459675" y="10058"/>
                </a:cubicBezTo>
                <a:cubicBezTo>
                  <a:pt x="1461764" y="9944"/>
                  <a:pt x="1463606" y="10249"/>
                  <a:pt x="1465200" y="10973"/>
                </a:cubicBezTo>
                <a:cubicBezTo>
                  <a:pt x="1466794" y="11697"/>
                  <a:pt x="1468406" y="12611"/>
                  <a:pt x="1470038" y="13716"/>
                </a:cubicBezTo>
                <a:cubicBezTo>
                  <a:pt x="1470787" y="14148"/>
                  <a:pt x="1471193" y="14656"/>
                  <a:pt x="1471257" y="15240"/>
                </a:cubicBezTo>
                <a:cubicBezTo>
                  <a:pt x="1471320" y="15824"/>
                  <a:pt x="1471117" y="16636"/>
                  <a:pt x="1470648" y="17676"/>
                </a:cubicBezTo>
                <a:cubicBezTo>
                  <a:pt x="1469797" y="18766"/>
                  <a:pt x="1469060" y="19857"/>
                  <a:pt x="1468438" y="20947"/>
                </a:cubicBezTo>
                <a:cubicBezTo>
                  <a:pt x="1467816" y="22038"/>
                  <a:pt x="1466927" y="22976"/>
                  <a:pt x="1465771" y="23762"/>
                </a:cubicBezTo>
                <a:cubicBezTo>
                  <a:pt x="1464641" y="24960"/>
                  <a:pt x="1463625" y="26368"/>
                  <a:pt x="1462723" y="27984"/>
                </a:cubicBezTo>
                <a:cubicBezTo>
                  <a:pt x="1461822" y="29601"/>
                  <a:pt x="1460501" y="30628"/>
                  <a:pt x="1458761" y="31065"/>
                </a:cubicBezTo>
                <a:cubicBezTo>
                  <a:pt x="1457700" y="31496"/>
                  <a:pt x="1456697" y="31775"/>
                  <a:pt x="1455751" y="31902"/>
                </a:cubicBezTo>
                <a:cubicBezTo>
                  <a:pt x="1454805" y="32029"/>
                  <a:pt x="1453878" y="32156"/>
                  <a:pt x="1452970" y="32283"/>
                </a:cubicBezTo>
                <a:cubicBezTo>
                  <a:pt x="1453268" y="32454"/>
                  <a:pt x="1453662" y="32796"/>
                  <a:pt x="1454151" y="33310"/>
                </a:cubicBezTo>
                <a:cubicBezTo>
                  <a:pt x="1454640" y="33823"/>
                  <a:pt x="1455262" y="34394"/>
                  <a:pt x="1456018" y="35021"/>
                </a:cubicBezTo>
                <a:lnTo>
                  <a:pt x="1453579" y="35021"/>
                </a:lnTo>
                <a:cubicBezTo>
                  <a:pt x="1448588" y="34704"/>
                  <a:pt x="1443711" y="34578"/>
                  <a:pt x="1438949" y="34641"/>
                </a:cubicBezTo>
                <a:cubicBezTo>
                  <a:pt x="1434186" y="34704"/>
                  <a:pt x="1429310" y="35034"/>
                  <a:pt x="1424318" y="35630"/>
                </a:cubicBezTo>
                <a:cubicBezTo>
                  <a:pt x="1424141" y="35776"/>
                  <a:pt x="1423810" y="35865"/>
                  <a:pt x="1423328" y="35896"/>
                </a:cubicBezTo>
                <a:cubicBezTo>
                  <a:pt x="1422845" y="35928"/>
                  <a:pt x="1422363" y="35941"/>
                  <a:pt x="1421880" y="35934"/>
                </a:cubicBezTo>
                <a:cubicBezTo>
                  <a:pt x="1419727" y="35921"/>
                  <a:pt x="1417708" y="36252"/>
                  <a:pt x="1415822" y="36927"/>
                </a:cubicBezTo>
                <a:cubicBezTo>
                  <a:pt x="1413936" y="37601"/>
                  <a:pt x="1412298" y="38699"/>
                  <a:pt x="1410907" y="40221"/>
                </a:cubicBezTo>
                <a:cubicBezTo>
                  <a:pt x="1406875" y="44142"/>
                  <a:pt x="1403128" y="48315"/>
                  <a:pt x="1399668" y="52742"/>
                </a:cubicBezTo>
                <a:cubicBezTo>
                  <a:pt x="1396207" y="57168"/>
                  <a:pt x="1393451" y="62035"/>
                  <a:pt x="1391400" y="67340"/>
                </a:cubicBezTo>
                <a:cubicBezTo>
                  <a:pt x="1390816" y="68879"/>
                  <a:pt x="1390384" y="70455"/>
                  <a:pt x="1390105" y="72069"/>
                </a:cubicBezTo>
                <a:cubicBezTo>
                  <a:pt x="1389825" y="73684"/>
                  <a:pt x="1389546" y="75260"/>
                  <a:pt x="1389266" y="76799"/>
                </a:cubicBezTo>
                <a:lnTo>
                  <a:pt x="1389876" y="76799"/>
                </a:lnTo>
                <a:cubicBezTo>
                  <a:pt x="1391254" y="75902"/>
                  <a:pt x="1392689" y="75025"/>
                  <a:pt x="1394181" y="74167"/>
                </a:cubicBezTo>
                <a:cubicBezTo>
                  <a:pt x="1395674" y="73309"/>
                  <a:pt x="1397185" y="72355"/>
                  <a:pt x="1398715" y="71307"/>
                </a:cubicBezTo>
                <a:cubicBezTo>
                  <a:pt x="1405542" y="66997"/>
                  <a:pt x="1412463" y="62954"/>
                  <a:pt x="1419480" y="59179"/>
                </a:cubicBezTo>
                <a:cubicBezTo>
                  <a:pt x="1426497" y="55403"/>
                  <a:pt x="1433799" y="52124"/>
                  <a:pt x="1441387" y="49340"/>
                </a:cubicBezTo>
                <a:cubicBezTo>
                  <a:pt x="1450493" y="45678"/>
                  <a:pt x="1459634" y="42749"/>
                  <a:pt x="1468811" y="40553"/>
                </a:cubicBezTo>
                <a:cubicBezTo>
                  <a:pt x="1477987" y="38357"/>
                  <a:pt x="1487426" y="37020"/>
                  <a:pt x="1497128" y="36543"/>
                </a:cubicBezTo>
                <a:cubicBezTo>
                  <a:pt x="1503831" y="35960"/>
                  <a:pt x="1510492" y="35529"/>
                  <a:pt x="1517112" y="35250"/>
                </a:cubicBezTo>
                <a:cubicBezTo>
                  <a:pt x="1523731" y="34971"/>
                  <a:pt x="1530380" y="34692"/>
                  <a:pt x="1537056" y="34413"/>
                </a:cubicBezTo>
                <a:cubicBezTo>
                  <a:pt x="1539311" y="34267"/>
                  <a:pt x="1541279" y="34559"/>
                  <a:pt x="1542962" y="35288"/>
                </a:cubicBezTo>
                <a:cubicBezTo>
                  <a:pt x="1544645" y="36017"/>
                  <a:pt x="1546232" y="37145"/>
                  <a:pt x="1547724" y="38673"/>
                </a:cubicBezTo>
                <a:lnTo>
                  <a:pt x="1550468" y="36847"/>
                </a:lnTo>
                <a:cubicBezTo>
                  <a:pt x="1550614" y="37012"/>
                  <a:pt x="1550702" y="37215"/>
                  <a:pt x="1550734" y="37456"/>
                </a:cubicBezTo>
                <a:cubicBezTo>
                  <a:pt x="1550766" y="37697"/>
                  <a:pt x="1550779" y="37900"/>
                  <a:pt x="1550772" y="38064"/>
                </a:cubicBezTo>
                <a:cubicBezTo>
                  <a:pt x="1551052" y="38064"/>
                  <a:pt x="1551331" y="37988"/>
                  <a:pt x="1551611" y="37836"/>
                </a:cubicBezTo>
                <a:cubicBezTo>
                  <a:pt x="1551890" y="37684"/>
                  <a:pt x="1552322" y="37456"/>
                  <a:pt x="1552906" y="37152"/>
                </a:cubicBezTo>
                <a:cubicBezTo>
                  <a:pt x="1552785" y="37754"/>
                  <a:pt x="1552722" y="38223"/>
                  <a:pt x="1552716" y="38559"/>
                </a:cubicBezTo>
                <a:cubicBezTo>
                  <a:pt x="1552709" y="38895"/>
                  <a:pt x="1552569" y="39136"/>
                  <a:pt x="1552296" y="39282"/>
                </a:cubicBezTo>
                <a:cubicBezTo>
                  <a:pt x="1551687" y="40528"/>
                  <a:pt x="1551001" y="41805"/>
                  <a:pt x="1550239" y="43114"/>
                </a:cubicBezTo>
                <a:cubicBezTo>
                  <a:pt x="1549477" y="44423"/>
                  <a:pt x="1548639" y="45690"/>
                  <a:pt x="1547724" y="46914"/>
                </a:cubicBezTo>
                <a:cubicBezTo>
                  <a:pt x="1543711" y="51732"/>
                  <a:pt x="1538936" y="56100"/>
                  <a:pt x="1533399" y="60018"/>
                </a:cubicBezTo>
                <a:cubicBezTo>
                  <a:pt x="1528970" y="63063"/>
                  <a:pt x="1524152" y="65592"/>
                  <a:pt x="1518943" y="67607"/>
                </a:cubicBezTo>
                <a:cubicBezTo>
                  <a:pt x="1513734" y="69622"/>
                  <a:pt x="1508294" y="71160"/>
                  <a:pt x="1502622" y="72222"/>
                </a:cubicBezTo>
                <a:cubicBezTo>
                  <a:pt x="1502940" y="71930"/>
                  <a:pt x="1503296" y="71675"/>
                  <a:pt x="1503690" y="71459"/>
                </a:cubicBezTo>
                <a:cubicBezTo>
                  <a:pt x="1504084" y="71243"/>
                  <a:pt x="1504440" y="70989"/>
                  <a:pt x="1504758" y="70696"/>
                </a:cubicBezTo>
                <a:lnTo>
                  <a:pt x="1504758" y="70391"/>
                </a:lnTo>
                <a:lnTo>
                  <a:pt x="1480692" y="77409"/>
                </a:lnTo>
                <a:lnTo>
                  <a:pt x="1482214" y="75273"/>
                </a:lnTo>
                <a:cubicBezTo>
                  <a:pt x="1483748" y="73436"/>
                  <a:pt x="1485396" y="71618"/>
                  <a:pt x="1487159" y="69819"/>
                </a:cubicBezTo>
                <a:cubicBezTo>
                  <a:pt x="1488922" y="68020"/>
                  <a:pt x="1490723" y="66279"/>
                  <a:pt x="1492562" y="64594"/>
                </a:cubicBezTo>
                <a:cubicBezTo>
                  <a:pt x="1495436" y="61206"/>
                  <a:pt x="1498523" y="57914"/>
                  <a:pt x="1501822" y="54719"/>
                </a:cubicBezTo>
                <a:cubicBezTo>
                  <a:pt x="1505120" y="51525"/>
                  <a:pt x="1508744" y="48620"/>
                  <a:pt x="1512693" y="46005"/>
                </a:cubicBezTo>
                <a:cubicBezTo>
                  <a:pt x="1513615" y="45424"/>
                  <a:pt x="1514518" y="44843"/>
                  <a:pt x="1515401" y="44261"/>
                </a:cubicBezTo>
                <a:cubicBezTo>
                  <a:pt x="1516285" y="43680"/>
                  <a:pt x="1517112" y="42945"/>
                  <a:pt x="1517881" y="42058"/>
                </a:cubicBezTo>
                <a:lnTo>
                  <a:pt x="1516355" y="42058"/>
                </a:lnTo>
                <a:cubicBezTo>
                  <a:pt x="1510544" y="41917"/>
                  <a:pt x="1504773" y="42195"/>
                  <a:pt x="1499044" y="42891"/>
                </a:cubicBezTo>
                <a:cubicBezTo>
                  <a:pt x="1493315" y="43587"/>
                  <a:pt x="1487705" y="44620"/>
                  <a:pt x="1482214" y="45990"/>
                </a:cubicBezTo>
                <a:cubicBezTo>
                  <a:pt x="1481294" y="46422"/>
                  <a:pt x="1480394" y="46778"/>
                  <a:pt x="1479512" y="47057"/>
                </a:cubicBezTo>
                <a:cubicBezTo>
                  <a:pt x="1478631" y="47337"/>
                  <a:pt x="1477807" y="47693"/>
                  <a:pt x="1477039" y="48125"/>
                </a:cubicBezTo>
                <a:cubicBezTo>
                  <a:pt x="1470180" y="50883"/>
                  <a:pt x="1463490" y="53985"/>
                  <a:pt x="1456969" y="57429"/>
                </a:cubicBezTo>
                <a:cubicBezTo>
                  <a:pt x="1450448" y="60874"/>
                  <a:pt x="1444137" y="64585"/>
                  <a:pt x="1438034" y="68564"/>
                </a:cubicBezTo>
                <a:cubicBezTo>
                  <a:pt x="1432859" y="71786"/>
                  <a:pt x="1427741" y="75103"/>
                  <a:pt x="1422680" y="78515"/>
                </a:cubicBezTo>
                <a:cubicBezTo>
                  <a:pt x="1417619" y="81926"/>
                  <a:pt x="1412577" y="85317"/>
                  <a:pt x="1407554" y="88686"/>
                </a:cubicBezTo>
                <a:cubicBezTo>
                  <a:pt x="1399020" y="94770"/>
                  <a:pt x="1390181" y="100870"/>
                  <a:pt x="1381037" y="106984"/>
                </a:cubicBezTo>
                <a:cubicBezTo>
                  <a:pt x="1381043" y="107124"/>
                  <a:pt x="1380954" y="107226"/>
                  <a:pt x="1380770" y="107289"/>
                </a:cubicBezTo>
                <a:cubicBezTo>
                  <a:pt x="1380586" y="107352"/>
                  <a:pt x="1380268" y="107452"/>
                  <a:pt x="1379818" y="107590"/>
                </a:cubicBezTo>
                <a:cubicBezTo>
                  <a:pt x="1377735" y="108654"/>
                  <a:pt x="1376186" y="108926"/>
                  <a:pt x="1375170" y="108408"/>
                </a:cubicBezTo>
                <a:cubicBezTo>
                  <a:pt x="1374153" y="107890"/>
                  <a:pt x="1373366" y="106499"/>
                  <a:pt x="1372807" y="104235"/>
                </a:cubicBezTo>
                <a:cubicBezTo>
                  <a:pt x="1370401" y="105120"/>
                  <a:pt x="1368280" y="105260"/>
                  <a:pt x="1366445" y="104655"/>
                </a:cubicBezTo>
                <a:cubicBezTo>
                  <a:pt x="1364609" y="104050"/>
                  <a:pt x="1362870" y="102892"/>
                  <a:pt x="1361225" y="101180"/>
                </a:cubicBezTo>
                <a:cubicBezTo>
                  <a:pt x="1360901" y="100843"/>
                  <a:pt x="1360330" y="100448"/>
                  <a:pt x="1359510" y="99996"/>
                </a:cubicBezTo>
                <a:cubicBezTo>
                  <a:pt x="1358691" y="99545"/>
                  <a:pt x="1357739" y="99226"/>
                  <a:pt x="1356653" y="99042"/>
                </a:cubicBezTo>
                <a:cubicBezTo>
                  <a:pt x="1354881" y="98456"/>
                  <a:pt x="1353472" y="97184"/>
                  <a:pt x="1352424" y="95225"/>
                </a:cubicBezTo>
                <a:cubicBezTo>
                  <a:pt x="1351376" y="93266"/>
                  <a:pt x="1351262" y="91386"/>
                  <a:pt x="1352081" y="89584"/>
                </a:cubicBezTo>
                <a:cubicBezTo>
                  <a:pt x="1352849" y="87736"/>
                  <a:pt x="1353675" y="85825"/>
                  <a:pt x="1354557" y="83851"/>
                </a:cubicBezTo>
                <a:cubicBezTo>
                  <a:pt x="1355440" y="81878"/>
                  <a:pt x="1356342" y="80036"/>
                  <a:pt x="1357262" y="78326"/>
                </a:cubicBezTo>
                <a:cubicBezTo>
                  <a:pt x="1362888" y="69783"/>
                  <a:pt x="1368858" y="61548"/>
                  <a:pt x="1375170" y="53619"/>
                </a:cubicBezTo>
                <a:cubicBezTo>
                  <a:pt x="1381481" y="45690"/>
                  <a:pt x="1388212" y="38071"/>
                  <a:pt x="1395362" y="30761"/>
                </a:cubicBezTo>
                <a:cubicBezTo>
                  <a:pt x="1399039" y="26957"/>
                  <a:pt x="1403192" y="23914"/>
                  <a:pt x="1407821" y="21632"/>
                </a:cubicBezTo>
                <a:cubicBezTo>
                  <a:pt x="1412450" y="19350"/>
                  <a:pt x="1417442" y="17828"/>
                  <a:pt x="1422794" y="17067"/>
                </a:cubicBezTo>
                <a:cubicBezTo>
                  <a:pt x="1423385" y="16921"/>
                  <a:pt x="1423880" y="16833"/>
                  <a:pt x="1424280" y="16801"/>
                </a:cubicBezTo>
                <a:cubicBezTo>
                  <a:pt x="1424680" y="16769"/>
                  <a:pt x="1425100" y="16757"/>
                  <a:pt x="1425538" y="16763"/>
                </a:cubicBezTo>
                <a:cubicBezTo>
                  <a:pt x="1426750" y="16883"/>
                  <a:pt x="1427525" y="16642"/>
                  <a:pt x="1427862" y="16039"/>
                </a:cubicBezTo>
                <a:cubicBezTo>
                  <a:pt x="1428198" y="15437"/>
                  <a:pt x="1428135" y="14662"/>
                  <a:pt x="1427671" y="13716"/>
                </a:cubicBezTo>
                <a:cubicBezTo>
                  <a:pt x="1427049" y="12186"/>
                  <a:pt x="1426084" y="10903"/>
                  <a:pt x="1424776" y="9868"/>
                </a:cubicBezTo>
                <a:cubicBezTo>
                  <a:pt x="1423468" y="8833"/>
                  <a:pt x="1421893" y="8084"/>
                  <a:pt x="1420051" y="7620"/>
                </a:cubicBezTo>
                <a:lnTo>
                  <a:pt x="1415784" y="6706"/>
                </a:lnTo>
                <a:cubicBezTo>
                  <a:pt x="1415733" y="5842"/>
                  <a:pt x="1415835" y="5436"/>
                  <a:pt x="1416089" y="5487"/>
                </a:cubicBezTo>
                <a:close/>
                <a:moveTo>
                  <a:pt x="706595" y="1067"/>
                </a:moveTo>
                <a:cubicBezTo>
                  <a:pt x="706907" y="1245"/>
                  <a:pt x="707200" y="1499"/>
                  <a:pt x="707473" y="1829"/>
                </a:cubicBezTo>
                <a:cubicBezTo>
                  <a:pt x="708541" y="3486"/>
                  <a:pt x="709610" y="5048"/>
                  <a:pt x="710678" y="6515"/>
                </a:cubicBezTo>
                <a:cubicBezTo>
                  <a:pt x="711746" y="7982"/>
                  <a:pt x="712815" y="9468"/>
                  <a:pt x="713883" y="10973"/>
                </a:cubicBezTo>
                <a:cubicBezTo>
                  <a:pt x="714023" y="10986"/>
                  <a:pt x="714125" y="11036"/>
                  <a:pt x="714188" y="11125"/>
                </a:cubicBezTo>
                <a:cubicBezTo>
                  <a:pt x="714252" y="11214"/>
                  <a:pt x="714353" y="11265"/>
                  <a:pt x="714493" y="11278"/>
                </a:cubicBezTo>
                <a:cubicBezTo>
                  <a:pt x="716121" y="11773"/>
                  <a:pt x="717291" y="12611"/>
                  <a:pt x="718004" y="13792"/>
                </a:cubicBezTo>
                <a:cubicBezTo>
                  <a:pt x="718716" y="14973"/>
                  <a:pt x="719275" y="16269"/>
                  <a:pt x="719682" y="17678"/>
                </a:cubicBezTo>
                <a:cubicBezTo>
                  <a:pt x="719975" y="18275"/>
                  <a:pt x="720382" y="18682"/>
                  <a:pt x="720903" y="18898"/>
                </a:cubicBezTo>
                <a:cubicBezTo>
                  <a:pt x="721425" y="19114"/>
                  <a:pt x="722137" y="19215"/>
                  <a:pt x="723040" y="19202"/>
                </a:cubicBezTo>
                <a:cubicBezTo>
                  <a:pt x="725018" y="19069"/>
                  <a:pt x="727012" y="19031"/>
                  <a:pt x="729021" y="19088"/>
                </a:cubicBezTo>
                <a:cubicBezTo>
                  <a:pt x="731031" y="19145"/>
                  <a:pt x="733092" y="19183"/>
                  <a:pt x="735204" y="19202"/>
                </a:cubicBezTo>
                <a:cubicBezTo>
                  <a:pt x="736119" y="19253"/>
                  <a:pt x="737034" y="19152"/>
                  <a:pt x="737950" y="18898"/>
                </a:cubicBezTo>
                <a:lnTo>
                  <a:pt x="744661" y="17678"/>
                </a:lnTo>
                <a:lnTo>
                  <a:pt x="745576" y="17678"/>
                </a:lnTo>
                <a:lnTo>
                  <a:pt x="737034" y="20117"/>
                </a:lnTo>
                <a:cubicBezTo>
                  <a:pt x="737047" y="20263"/>
                  <a:pt x="737098" y="20352"/>
                  <a:pt x="737187" y="20384"/>
                </a:cubicBezTo>
                <a:cubicBezTo>
                  <a:pt x="737276" y="20415"/>
                  <a:pt x="737327" y="20428"/>
                  <a:pt x="737339" y="20422"/>
                </a:cubicBezTo>
                <a:lnTo>
                  <a:pt x="741305" y="19812"/>
                </a:lnTo>
                <a:cubicBezTo>
                  <a:pt x="741909" y="19514"/>
                  <a:pt x="742532" y="19272"/>
                  <a:pt x="743174" y="19088"/>
                </a:cubicBezTo>
                <a:cubicBezTo>
                  <a:pt x="743816" y="18904"/>
                  <a:pt x="744515" y="18739"/>
                  <a:pt x="745271" y="18593"/>
                </a:cubicBezTo>
                <a:lnTo>
                  <a:pt x="749237" y="17678"/>
                </a:lnTo>
                <a:cubicBezTo>
                  <a:pt x="748792" y="17666"/>
                  <a:pt x="748386" y="17615"/>
                  <a:pt x="748017" y="17526"/>
                </a:cubicBezTo>
                <a:cubicBezTo>
                  <a:pt x="747648" y="17437"/>
                  <a:pt x="747242" y="17386"/>
                  <a:pt x="746797" y="17374"/>
                </a:cubicBezTo>
                <a:lnTo>
                  <a:pt x="746797" y="17069"/>
                </a:lnTo>
                <a:cubicBezTo>
                  <a:pt x="749237" y="16713"/>
                  <a:pt x="751678" y="16510"/>
                  <a:pt x="754119" y="16459"/>
                </a:cubicBezTo>
                <a:lnTo>
                  <a:pt x="764491" y="16459"/>
                </a:lnTo>
                <a:cubicBezTo>
                  <a:pt x="765108" y="16472"/>
                  <a:pt x="765782" y="16599"/>
                  <a:pt x="766512" y="16840"/>
                </a:cubicBezTo>
                <a:cubicBezTo>
                  <a:pt x="767243" y="17082"/>
                  <a:pt x="767993" y="17361"/>
                  <a:pt x="768762" y="17678"/>
                </a:cubicBezTo>
                <a:cubicBezTo>
                  <a:pt x="769068" y="17723"/>
                  <a:pt x="769296" y="17939"/>
                  <a:pt x="769449" y="18326"/>
                </a:cubicBezTo>
                <a:cubicBezTo>
                  <a:pt x="769601" y="18714"/>
                  <a:pt x="769678" y="19006"/>
                  <a:pt x="769678" y="19202"/>
                </a:cubicBezTo>
                <a:lnTo>
                  <a:pt x="765712" y="24994"/>
                </a:lnTo>
                <a:cubicBezTo>
                  <a:pt x="765553" y="25146"/>
                  <a:pt x="765413" y="25298"/>
                  <a:pt x="765292" y="25451"/>
                </a:cubicBezTo>
                <a:cubicBezTo>
                  <a:pt x="765171" y="25603"/>
                  <a:pt x="765108" y="25756"/>
                  <a:pt x="765102" y="25908"/>
                </a:cubicBezTo>
                <a:cubicBezTo>
                  <a:pt x="765102" y="26822"/>
                  <a:pt x="764796" y="27431"/>
                  <a:pt x="764186" y="27735"/>
                </a:cubicBezTo>
                <a:cubicBezTo>
                  <a:pt x="763150" y="28229"/>
                  <a:pt x="762324" y="28913"/>
                  <a:pt x="761708" y="29788"/>
                </a:cubicBezTo>
                <a:cubicBezTo>
                  <a:pt x="761091" y="30662"/>
                  <a:pt x="760493" y="31498"/>
                  <a:pt x="759915" y="32296"/>
                </a:cubicBezTo>
                <a:cubicBezTo>
                  <a:pt x="759661" y="32917"/>
                  <a:pt x="759025" y="33424"/>
                  <a:pt x="758008" y="33817"/>
                </a:cubicBezTo>
                <a:cubicBezTo>
                  <a:pt x="756991" y="34210"/>
                  <a:pt x="756203" y="34413"/>
                  <a:pt x="755644" y="34425"/>
                </a:cubicBezTo>
                <a:lnTo>
                  <a:pt x="751983" y="34425"/>
                </a:lnTo>
                <a:cubicBezTo>
                  <a:pt x="751843" y="34444"/>
                  <a:pt x="751742" y="34482"/>
                  <a:pt x="751678" y="34539"/>
                </a:cubicBezTo>
                <a:cubicBezTo>
                  <a:pt x="751614" y="34596"/>
                  <a:pt x="751513" y="34558"/>
                  <a:pt x="751373" y="34425"/>
                </a:cubicBezTo>
                <a:cubicBezTo>
                  <a:pt x="750013" y="34413"/>
                  <a:pt x="748691" y="34362"/>
                  <a:pt x="747407" y="34273"/>
                </a:cubicBezTo>
                <a:cubicBezTo>
                  <a:pt x="746123" y="34184"/>
                  <a:pt x="744801" y="34134"/>
                  <a:pt x="743441" y="34121"/>
                </a:cubicBezTo>
                <a:cubicBezTo>
                  <a:pt x="740702" y="33988"/>
                  <a:pt x="738024" y="34178"/>
                  <a:pt x="735407" y="34691"/>
                </a:cubicBezTo>
                <a:cubicBezTo>
                  <a:pt x="732790" y="35204"/>
                  <a:pt x="730194" y="35927"/>
                  <a:pt x="727618" y="36858"/>
                </a:cubicBezTo>
                <a:cubicBezTo>
                  <a:pt x="727014" y="37162"/>
                  <a:pt x="726467" y="37390"/>
                  <a:pt x="725978" y="37542"/>
                </a:cubicBezTo>
                <a:cubicBezTo>
                  <a:pt x="725488" y="37694"/>
                  <a:pt x="725018" y="37770"/>
                  <a:pt x="724566" y="37770"/>
                </a:cubicBezTo>
                <a:lnTo>
                  <a:pt x="724566" y="38683"/>
                </a:lnTo>
                <a:lnTo>
                  <a:pt x="728839" y="37770"/>
                </a:lnTo>
                <a:cubicBezTo>
                  <a:pt x="732022" y="37149"/>
                  <a:pt x="735213" y="36643"/>
                  <a:pt x="738412" y="36250"/>
                </a:cubicBezTo>
                <a:cubicBezTo>
                  <a:pt x="741611" y="35857"/>
                  <a:pt x="744813" y="35654"/>
                  <a:pt x="748017" y="35642"/>
                </a:cubicBezTo>
                <a:lnTo>
                  <a:pt x="752593" y="35642"/>
                </a:lnTo>
                <a:cubicBezTo>
                  <a:pt x="753057" y="35654"/>
                  <a:pt x="753426" y="35857"/>
                  <a:pt x="753699" y="36250"/>
                </a:cubicBezTo>
                <a:cubicBezTo>
                  <a:pt x="753972" y="36643"/>
                  <a:pt x="754112" y="37149"/>
                  <a:pt x="754119" y="37770"/>
                </a:cubicBezTo>
                <a:cubicBezTo>
                  <a:pt x="753508" y="37416"/>
                  <a:pt x="752593" y="37213"/>
                  <a:pt x="751373" y="37162"/>
                </a:cubicBezTo>
                <a:cubicBezTo>
                  <a:pt x="747692" y="36864"/>
                  <a:pt x="743995" y="36852"/>
                  <a:pt x="740281" y="37124"/>
                </a:cubicBezTo>
                <a:cubicBezTo>
                  <a:pt x="736567" y="37397"/>
                  <a:pt x="732957" y="37916"/>
                  <a:pt x="729450" y="38683"/>
                </a:cubicBezTo>
                <a:cubicBezTo>
                  <a:pt x="729151" y="38828"/>
                  <a:pt x="728833" y="38917"/>
                  <a:pt x="728496" y="38949"/>
                </a:cubicBezTo>
                <a:cubicBezTo>
                  <a:pt x="728159" y="38980"/>
                  <a:pt x="727765" y="38993"/>
                  <a:pt x="727313" y="38987"/>
                </a:cubicBezTo>
                <a:cubicBezTo>
                  <a:pt x="725990" y="39405"/>
                  <a:pt x="725202" y="39861"/>
                  <a:pt x="724948" y="40355"/>
                </a:cubicBezTo>
                <a:cubicBezTo>
                  <a:pt x="724693" y="40849"/>
                  <a:pt x="724668" y="41610"/>
                  <a:pt x="724871" y="42636"/>
                </a:cubicBezTo>
                <a:cubicBezTo>
                  <a:pt x="725183" y="44163"/>
                  <a:pt x="725475" y="45645"/>
                  <a:pt x="725749" y="47081"/>
                </a:cubicBezTo>
                <a:cubicBezTo>
                  <a:pt x="726022" y="48517"/>
                  <a:pt x="726238" y="49988"/>
                  <a:pt x="726397" y="51495"/>
                </a:cubicBezTo>
                <a:cubicBezTo>
                  <a:pt x="726486" y="52660"/>
                  <a:pt x="726690" y="53369"/>
                  <a:pt x="727008" y="53623"/>
                </a:cubicBezTo>
                <a:cubicBezTo>
                  <a:pt x="727326" y="53876"/>
                  <a:pt x="728140" y="53978"/>
                  <a:pt x="729450" y="53927"/>
                </a:cubicBezTo>
                <a:cubicBezTo>
                  <a:pt x="731425" y="53914"/>
                  <a:pt x="733461" y="53863"/>
                  <a:pt x="735558" y="53775"/>
                </a:cubicBezTo>
                <a:cubicBezTo>
                  <a:pt x="737654" y="53686"/>
                  <a:pt x="739774" y="53635"/>
                  <a:pt x="741915" y="53623"/>
                </a:cubicBezTo>
                <a:cubicBezTo>
                  <a:pt x="743886" y="53616"/>
                  <a:pt x="745818" y="53629"/>
                  <a:pt x="747712" y="53661"/>
                </a:cubicBezTo>
                <a:cubicBezTo>
                  <a:pt x="749606" y="53692"/>
                  <a:pt x="751538" y="53781"/>
                  <a:pt x="753508" y="53927"/>
                </a:cubicBezTo>
                <a:cubicBezTo>
                  <a:pt x="755352" y="54129"/>
                  <a:pt x="756547" y="54864"/>
                  <a:pt x="757093" y="56132"/>
                </a:cubicBezTo>
                <a:cubicBezTo>
                  <a:pt x="757640" y="57399"/>
                  <a:pt x="757462" y="58896"/>
                  <a:pt x="756559" y="60621"/>
                </a:cubicBezTo>
                <a:cubicBezTo>
                  <a:pt x="754246" y="64435"/>
                  <a:pt x="751398" y="67790"/>
                  <a:pt x="748017" y="70684"/>
                </a:cubicBezTo>
                <a:cubicBezTo>
                  <a:pt x="744636" y="73578"/>
                  <a:pt x="740873" y="76016"/>
                  <a:pt x="736729" y="77998"/>
                </a:cubicBezTo>
                <a:lnTo>
                  <a:pt x="731573" y="80744"/>
                </a:lnTo>
                <a:cubicBezTo>
                  <a:pt x="731579" y="81513"/>
                  <a:pt x="731642" y="82263"/>
                  <a:pt x="731762" y="82994"/>
                </a:cubicBezTo>
                <a:cubicBezTo>
                  <a:pt x="731882" y="83724"/>
                  <a:pt x="732020" y="84398"/>
                  <a:pt x="732178" y="85015"/>
                </a:cubicBezTo>
                <a:cubicBezTo>
                  <a:pt x="731151" y="85498"/>
                  <a:pt x="730482" y="86209"/>
                  <a:pt x="730172" y="87150"/>
                </a:cubicBezTo>
                <a:cubicBezTo>
                  <a:pt x="729863" y="88091"/>
                  <a:pt x="729724" y="89108"/>
                  <a:pt x="729755" y="90201"/>
                </a:cubicBezTo>
                <a:cubicBezTo>
                  <a:pt x="729901" y="91275"/>
                  <a:pt x="729990" y="92330"/>
                  <a:pt x="730022" y="93366"/>
                </a:cubicBezTo>
                <a:cubicBezTo>
                  <a:pt x="730054" y="94402"/>
                  <a:pt x="730067" y="95380"/>
                  <a:pt x="730060" y="96302"/>
                </a:cubicBezTo>
                <a:cubicBezTo>
                  <a:pt x="730035" y="97179"/>
                  <a:pt x="730161" y="97713"/>
                  <a:pt x="730438" y="97904"/>
                </a:cubicBezTo>
                <a:cubicBezTo>
                  <a:pt x="730716" y="98094"/>
                  <a:pt x="731296" y="98171"/>
                  <a:pt x="732178" y="98132"/>
                </a:cubicBezTo>
                <a:cubicBezTo>
                  <a:pt x="733389" y="97974"/>
                  <a:pt x="734602" y="97834"/>
                  <a:pt x="735819" y="97713"/>
                </a:cubicBezTo>
                <a:cubicBezTo>
                  <a:pt x="737036" y="97592"/>
                  <a:pt x="738254" y="97529"/>
                  <a:pt x="739475" y="97522"/>
                </a:cubicBezTo>
                <a:lnTo>
                  <a:pt x="746797" y="98438"/>
                </a:lnTo>
                <a:cubicBezTo>
                  <a:pt x="746956" y="98450"/>
                  <a:pt x="747172" y="98501"/>
                  <a:pt x="747445" y="98590"/>
                </a:cubicBezTo>
                <a:cubicBezTo>
                  <a:pt x="747718" y="98679"/>
                  <a:pt x="748011" y="98730"/>
                  <a:pt x="748322" y="98743"/>
                </a:cubicBezTo>
                <a:lnTo>
                  <a:pt x="747407" y="97827"/>
                </a:lnTo>
                <a:cubicBezTo>
                  <a:pt x="748773" y="97541"/>
                  <a:pt x="750083" y="97351"/>
                  <a:pt x="751335" y="97255"/>
                </a:cubicBezTo>
                <a:cubicBezTo>
                  <a:pt x="752587" y="97160"/>
                  <a:pt x="753820" y="97046"/>
                  <a:pt x="755034" y="96912"/>
                </a:cubicBezTo>
                <a:cubicBezTo>
                  <a:pt x="755638" y="96582"/>
                  <a:pt x="756184" y="96251"/>
                  <a:pt x="756674" y="95921"/>
                </a:cubicBezTo>
                <a:cubicBezTo>
                  <a:pt x="757163" y="95590"/>
                  <a:pt x="757633" y="95412"/>
                  <a:pt x="758085" y="95387"/>
                </a:cubicBezTo>
                <a:cubicBezTo>
                  <a:pt x="759470" y="95368"/>
                  <a:pt x="760894" y="95330"/>
                  <a:pt x="762356" y="95272"/>
                </a:cubicBezTo>
                <a:cubicBezTo>
                  <a:pt x="763818" y="95215"/>
                  <a:pt x="765241" y="95253"/>
                  <a:pt x="766627" y="95387"/>
                </a:cubicBezTo>
                <a:cubicBezTo>
                  <a:pt x="768553" y="95444"/>
                  <a:pt x="770116" y="96016"/>
                  <a:pt x="771317" y="97103"/>
                </a:cubicBezTo>
                <a:cubicBezTo>
                  <a:pt x="772519" y="98190"/>
                  <a:pt x="773701" y="99448"/>
                  <a:pt x="774864" y="100878"/>
                </a:cubicBezTo>
                <a:cubicBezTo>
                  <a:pt x="775892" y="102225"/>
                  <a:pt x="776501" y="103573"/>
                  <a:pt x="776692" y="104920"/>
                </a:cubicBezTo>
                <a:cubicBezTo>
                  <a:pt x="776882" y="106267"/>
                  <a:pt x="776883" y="107767"/>
                  <a:pt x="776695" y="109420"/>
                </a:cubicBezTo>
                <a:cubicBezTo>
                  <a:pt x="776231" y="111688"/>
                  <a:pt x="775786" y="113858"/>
                  <a:pt x="775360" y="115931"/>
                </a:cubicBezTo>
                <a:cubicBezTo>
                  <a:pt x="774934" y="118004"/>
                  <a:pt x="774565" y="120095"/>
                  <a:pt x="774254" y="122204"/>
                </a:cubicBezTo>
                <a:cubicBezTo>
                  <a:pt x="779054" y="122255"/>
                  <a:pt x="783716" y="122153"/>
                  <a:pt x="788239" y="121900"/>
                </a:cubicBezTo>
                <a:lnTo>
                  <a:pt x="788239" y="121596"/>
                </a:lnTo>
                <a:cubicBezTo>
                  <a:pt x="786861" y="120558"/>
                  <a:pt x="785426" y="119596"/>
                  <a:pt x="783934" y="118710"/>
                </a:cubicBezTo>
                <a:cubicBezTo>
                  <a:pt x="782442" y="117824"/>
                  <a:pt x="780932" y="116862"/>
                  <a:pt x="779404" y="115824"/>
                </a:cubicBezTo>
                <a:lnTo>
                  <a:pt x="779704" y="115519"/>
                </a:lnTo>
                <a:lnTo>
                  <a:pt x="785801" y="117951"/>
                </a:lnTo>
                <a:cubicBezTo>
                  <a:pt x="787344" y="118444"/>
                  <a:pt x="788982" y="119052"/>
                  <a:pt x="790715" y="119773"/>
                </a:cubicBezTo>
                <a:cubicBezTo>
                  <a:pt x="792449" y="120494"/>
                  <a:pt x="794164" y="121102"/>
                  <a:pt x="795859" y="121595"/>
                </a:cubicBezTo>
                <a:cubicBezTo>
                  <a:pt x="796335" y="121741"/>
                  <a:pt x="796907" y="121829"/>
                  <a:pt x="797573" y="121861"/>
                </a:cubicBezTo>
                <a:cubicBezTo>
                  <a:pt x="798240" y="121892"/>
                  <a:pt x="798888" y="121905"/>
                  <a:pt x="799516" y="121899"/>
                </a:cubicBezTo>
                <a:cubicBezTo>
                  <a:pt x="803803" y="122032"/>
                  <a:pt x="808184" y="122146"/>
                  <a:pt x="812661" y="122240"/>
                </a:cubicBezTo>
                <a:cubicBezTo>
                  <a:pt x="817138" y="122335"/>
                  <a:pt x="821596" y="122525"/>
                  <a:pt x="826034" y="122810"/>
                </a:cubicBezTo>
                <a:cubicBezTo>
                  <a:pt x="833095" y="123164"/>
                  <a:pt x="840004" y="123670"/>
                  <a:pt x="846760" y="124328"/>
                </a:cubicBezTo>
                <a:cubicBezTo>
                  <a:pt x="847669" y="124467"/>
                  <a:pt x="848520" y="124569"/>
                  <a:pt x="849313" y="124632"/>
                </a:cubicBezTo>
                <a:cubicBezTo>
                  <a:pt x="850107" y="124695"/>
                  <a:pt x="850882" y="124796"/>
                  <a:pt x="851637" y="124936"/>
                </a:cubicBezTo>
                <a:cubicBezTo>
                  <a:pt x="853161" y="125238"/>
                  <a:pt x="853466" y="126151"/>
                  <a:pt x="852552" y="127676"/>
                </a:cubicBezTo>
                <a:cubicBezTo>
                  <a:pt x="852120" y="128490"/>
                  <a:pt x="851688" y="129381"/>
                  <a:pt x="851256" y="130348"/>
                </a:cubicBezTo>
                <a:cubicBezTo>
                  <a:pt x="850824" y="131315"/>
                  <a:pt x="850240" y="132053"/>
                  <a:pt x="849504" y="132562"/>
                </a:cubicBezTo>
                <a:cubicBezTo>
                  <a:pt x="848221" y="133535"/>
                  <a:pt x="847205" y="134642"/>
                  <a:pt x="846456" y="135883"/>
                </a:cubicBezTo>
                <a:cubicBezTo>
                  <a:pt x="845706" y="137124"/>
                  <a:pt x="844690" y="138154"/>
                  <a:pt x="843408" y="138975"/>
                </a:cubicBezTo>
                <a:cubicBezTo>
                  <a:pt x="842519" y="139327"/>
                  <a:pt x="841706" y="139850"/>
                  <a:pt x="840969" y="140544"/>
                </a:cubicBezTo>
                <a:cubicBezTo>
                  <a:pt x="840233" y="141239"/>
                  <a:pt x="839420" y="141838"/>
                  <a:pt x="838531" y="142341"/>
                </a:cubicBezTo>
                <a:cubicBezTo>
                  <a:pt x="837769" y="142939"/>
                  <a:pt x="837007" y="143404"/>
                  <a:pt x="836245" y="143737"/>
                </a:cubicBezTo>
                <a:cubicBezTo>
                  <a:pt x="835483" y="144070"/>
                  <a:pt x="834721" y="144308"/>
                  <a:pt x="833959" y="144452"/>
                </a:cubicBezTo>
                <a:lnTo>
                  <a:pt x="816281" y="147208"/>
                </a:lnTo>
                <a:cubicBezTo>
                  <a:pt x="812915" y="147529"/>
                  <a:pt x="809512" y="147868"/>
                  <a:pt x="806070" y="148227"/>
                </a:cubicBezTo>
                <a:cubicBezTo>
                  <a:pt x="802628" y="148586"/>
                  <a:pt x="799224" y="148850"/>
                  <a:pt x="795859" y="149020"/>
                </a:cubicBezTo>
                <a:cubicBezTo>
                  <a:pt x="793128" y="149297"/>
                  <a:pt x="790436" y="149423"/>
                  <a:pt x="787782" y="149398"/>
                </a:cubicBezTo>
                <a:cubicBezTo>
                  <a:pt x="785127" y="149372"/>
                  <a:pt x="782435" y="149347"/>
                  <a:pt x="779704" y="149322"/>
                </a:cubicBezTo>
                <a:cubicBezTo>
                  <a:pt x="778362" y="149349"/>
                  <a:pt x="777052" y="149408"/>
                  <a:pt x="775773" y="149500"/>
                </a:cubicBezTo>
                <a:cubicBezTo>
                  <a:pt x="774494" y="149592"/>
                  <a:pt x="773174" y="149644"/>
                  <a:pt x="771813" y="149656"/>
                </a:cubicBezTo>
                <a:cubicBezTo>
                  <a:pt x="771381" y="149669"/>
                  <a:pt x="771101" y="149796"/>
                  <a:pt x="770974" y="150037"/>
                </a:cubicBezTo>
                <a:cubicBezTo>
                  <a:pt x="770847" y="150278"/>
                  <a:pt x="770720" y="150557"/>
                  <a:pt x="770593" y="150874"/>
                </a:cubicBezTo>
                <a:cubicBezTo>
                  <a:pt x="770428" y="152420"/>
                  <a:pt x="770224" y="153967"/>
                  <a:pt x="769983" y="155513"/>
                </a:cubicBezTo>
                <a:cubicBezTo>
                  <a:pt x="769741" y="157059"/>
                  <a:pt x="769538" y="158453"/>
                  <a:pt x="769373" y="159695"/>
                </a:cubicBezTo>
                <a:lnTo>
                  <a:pt x="768457" y="174318"/>
                </a:lnTo>
                <a:cubicBezTo>
                  <a:pt x="768248" y="175812"/>
                  <a:pt x="767752" y="177111"/>
                  <a:pt x="766970" y="178215"/>
                </a:cubicBezTo>
                <a:cubicBezTo>
                  <a:pt x="766188" y="179319"/>
                  <a:pt x="765464" y="180455"/>
                  <a:pt x="764796" y="181623"/>
                </a:cubicBezTo>
                <a:lnTo>
                  <a:pt x="758695" y="189243"/>
                </a:lnTo>
                <a:cubicBezTo>
                  <a:pt x="758307" y="189871"/>
                  <a:pt x="757557" y="190367"/>
                  <a:pt x="756445" y="190729"/>
                </a:cubicBezTo>
                <a:cubicBezTo>
                  <a:pt x="755333" y="191091"/>
                  <a:pt x="754354" y="191205"/>
                  <a:pt x="753508" y="191072"/>
                </a:cubicBezTo>
                <a:cubicBezTo>
                  <a:pt x="753515" y="191522"/>
                  <a:pt x="753502" y="191916"/>
                  <a:pt x="753470" y="192253"/>
                </a:cubicBezTo>
                <a:cubicBezTo>
                  <a:pt x="753439" y="192589"/>
                  <a:pt x="753350" y="192907"/>
                  <a:pt x="753203" y="193205"/>
                </a:cubicBezTo>
                <a:cubicBezTo>
                  <a:pt x="753197" y="193504"/>
                  <a:pt x="753134" y="193745"/>
                  <a:pt x="753013" y="193929"/>
                </a:cubicBezTo>
                <a:cubicBezTo>
                  <a:pt x="752892" y="194113"/>
                  <a:pt x="752752" y="194278"/>
                  <a:pt x="752593" y="194424"/>
                </a:cubicBezTo>
                <a:cubicBezTo>
                  <a:pt x="752587" y="194278"/>
                  <a:pt x="752523" y="194113"/>
                  <a:pt x="752403" y="193929"/>
                </a:cubicBezTo>
                <a:cubicBezTo>
                  <a:pt x="752282" y="193745"/>
                  <a:pt x="752142" y="193504"/>
                  <a:pt x="751983" y="193205"/>
                </a:cubicBezTo>
                <a:cubicBezTo>
                  <a:pt x="751818" y="192748"/>
                  <a:pt x="751614" y="192291"/>
                  <a:pt x="751373" y="191834"/>
                </a:cubicBezTo>
                <a:cubicBezTo>
                  <a:pt x="751131" y="191376"/>
                  <a:pt x="750928" y="190919"/>
                  <a:pt x="750763" y="190462"/>
                </a:cubicBezTo>
                <a:cubicBezTo>
                  <a:pt x="750464" y="189871"/>
                  <a:pt x="750146" y="189529"/>
                  <a:pt x="749809" y="189433"/>
                </a:cubicBezTo>
                <a:cubicBezTo>
                  <a:pt x="749473" y="189338"/>
                  <a:pt x="749078" y="189376"/>
                  <a:pt x="748627" y="189548"/>
                </a:cubicBezTo>
                <a:cubicBezTo>
                  <a:pt x="747369" y="190475"/>
                  <a:pt x="746072" y="190906"/>
                  <a:pt x="744737" y="190843"/>
                </a:cubicBezTo>
                <a:cubicBezTo>
                  <a:pt x="743403" y="190779"/>
                  <a:pt x="742259" y="190144"/>
                  <a:pt x="741305" y="188938"/>
                </a:cubicBezTo>
                <a:cubicBezTo>
                  <a:pt x="740835" y="188182"/>
                  <a:pt x="740250" y="187484"/>
                  <a:pt x="739551" y="186842"/>
                </a:cubicBezTo>
                <a:cubicBezTo>
                  <a:pt x="738852" y="186201"/>
                  <a:pt x="738115" y="185579"/>
                  <a:pt x="737339" y="184976"/>
                </a:cubicBezTo>
                <a:cubicBezTo>
                  <a:pt x="737320" y="184817"/>
                  <a:pt x="737206" y="184677"/>
                  <a:pt x="736996" y="184556"/>
                </a:cubicBezTo>
                <a:cubicBezTo>
                  <a:pt x="736786" y="184436"/>
                  <a:pt x="736596" y="184372"/>
                  <a:pt x="736424" y="184366"/>
                </a:cubicBezTo>
                <a:cubicBezTo>
                  <a:pt x="735335" y="184785"/>
                  <a:pt x="734248" y="185242"/>
                  <a:pt x="733163" y="185738"/>
                </a:cubicBezTo>
                <a:cubicBezTo>
                  <a:pt x="732078" y="186233"/>
                  <a:pt x="731144" y="186995"/>
                  <a:pt x="730363" y="188024"/>
                </a:cubicBezTo>
                <a:cubicBezTo>
                  <a:pt x="729919" y="188373"/>
                  <a:pt x="729589" y="188894"/>
                  <a:pt x="729373" y="189586"/>
                </a:cubicBezTo>
                <a:cubicBezTo>
                  <a:pt x="729157" y="190278"/>
                  <a:pt x="728979" y="190875"/>
                  <a:pt x="728839" y="191376"/>
                </a:cubicBezTo>
                <a:cubicBezTo>
                  <a:pt x="728747" y="194298"/>
                  <a:pt x="728694" y="198276"/>
                  <a:pt x="728681" y="203309"/>
                </a:cubicBezTo>
                <a:cubicBezTo>
                  <a:pt x="728668" y="208342"/>
                  <a:pt x="728638" y="213358"/>
                  <a:pt x="728591" y="218357"/>
                </a:cubicBezTo>
                <a:cubicBezTo>
                  <a:pt x="728543" y="223356"/>
                  <a:pt x="728423" y="227266"/>
                  <a:pt x="728229" y="230086"/>
                </a:cubicBezTo>
                <a:cubicBezTo>
                  <a:pt x="728057" y="232537"/>
                  <a:pt x="727790" y="235026"/>
                  <a:pt x="727428" y="237554"/>
                </a:cubicBezTo>
                <a:cubicBezTo>
                  <a:pt x="727065" y="240081"/>
                  <a:pt x="726722" y="242570"/>
                  <a:pt x="726397" y="245021"/>
                </a:cubicBezTo>
                <a:cubicBezTo>
                  <a:pt x="726092" y="249288"/>
                  <a:pt x="724871" y="253556"/>
                  <a:pt x="722735" y="257823"/>
                </a:cubicBezTo>
                <a:cubicBezTo>
                  <a:pt x="722092" y="258883"/>
                  <a:pt x="721317" y="259963"/>
                  <a:pt x="720407" y="261061"/>
                </a:cubicBezTo>
                <a:cubicBezTo>
                  <a:pt x="719498" y="262160"/>
                  <a:pt x="718646" y="263316"/>
                  <a:pt x="717851" y="264528"/>
                </a:cubicBezTo>
                <a:lnTo>
                  <a:pt x="717546" y="264833"/>
                </a:lnTo>
                <a:cubicBezTo>
                  <a:pt x="717043" y="265900"/>
                  <a:pt x="716293" y="266814"/>
                  <a:pt x="715295" y="267576"/>
                </a:cubicBezTo>
                <a:cubicBezTo>
                  <a:pt x="714296" y="268338"/>
                  <a:pt x="713317" y="268948"/>
                  <a:pt x="712357" y="269405"/>
                </a:cubicBezTo>
                <a:lnTo>
                  <a:pt x="707168" y="268491"/>
                </a:lnTo>
                <a:cubicBezTo>
                  <a:pt x="706875" y="268497"/>
                  <a:pt x="706621" y="268561"/>
                  <a:pt x="706405" y="268681"/>
                </a:cubicBezTo>
                <a:cubicBezTo>
                  <a:pt x="706188" y="268802"/>
                  <a:pt x="705934" y="268942"/>
                  <a:pt x="705642" y="269100"/>
                </a:cubicBezTo>
                <a:lnTo>
                  <a:pt x="706557" y="269710"/>
                </a:lnTo>
                <a:cubicBezTo>
                  <a:pt x="707486" y="270459"/>
                  <a:pt x="708452" y="270789"/>
                  <a:pt x="709457" y="270701"/>
                </a:cubicBezTo>
                <a:cubicBezTo>
                  <a:pt x="710462" y="270612"/>
                  <a:pt x="711428" y="270180"/>
                  <a:pt x="712357" y="269405"/>
                </a:cubicBezTo>
                <a:cubicBezTo>
                  <a:pt x="711854" y="270339"/>
                  <a:pt x="711104" y="270986"/>
                  <a:pt x="710106" y="271348"/>
                </a:cubicBezTo>
                <a:cubicBezTo>
                  <a:pt x="709107" y="271710"/>
                  <a:pt x="708128" y="271672"/>
                  <a:pt x="707168" y="271234"/>
                </a:cubicBezTo>
                <a:lnTo>
                  <a:pt x="697142" y="266967"/>
                </a:lnTo>
                <a:cubicBezTo>
                  <a:pt x="695446" y="266046"/>
                  <a:pt x="693732" y="265068"/>
                  <a:pt x="691998" y="264033"/>
                </a:cubicBezTo>
                <a:cubicBezTo>
                  <a:pt x="690265" y="262998"/>
                  <a:pt x="688626" y="261944"/>
                  <a:pt x="687083" y="260871"/>
                </a:cubicBezTo>
                <a:cubicBezTo>
                  <a:pt x="685445" y="259779"/>
                  <a:pt x="684150" y="258458"/>
                  <a:pt x="683197" y="256908"/>
                </a:cubicBezTo>
                <a:cubicBezTo>
                  <a:pt x="682245" y="255359"/>
                  <a:pt x="681406" y="253733"/>
                  <a:pt x="680683" y="252032"/>
                </a:cubicBezTo>
                <a:cubicBezTo>
                  <a:pt x="680091" y="250800"/>
                  <a:pt x="679595" y="249530"/>
                  <a:pt x="679195" y="248222"/>
                </a:cubicBezTo>
                <a:cubicBezTo>
                  <a:pt x="678795" y="246913"/>
                  <a:pt x="678376" y="245643"/>
                  <a:pt x="677939" y="244412"/>
                </a:cubicBezTo>
                <a:lnTo>
                  <a:pt x="672148" y="235268"/>
                </a:lnTo>
                <a:lnTo>
                  <a:pt x="670319" y="232829"/>
                </a:lnTo>
                <a:cubicBezTo>
                  <a:pt x="667253" y="228701"/>
                  <a:pt x="665834" y="226729"/>
                  <a:pt x="666064" y="226914"/>
                </a:cubicBezTo>
                <a:cubicBezTo>
                  <a:pt x="666293" y="227098"/>
                  <a:pt x="667064" y="227994"/>
                  <a:pt x="668378" y="229601"/>
                </a:cubicBezTo>
                <a:cubicBezTo>
                  <a:pt x="669691" y="231207"/>
                  <a:pt x="670440" y="232080"/>
                  <a:pt x="670624" y="232220"/>
                </a:cubicBezTo>
                <a:lnTo>
                  <a:pt x="674587" y="234353"/>
                </a:lnTo>
                <a:lnTo>
                  <a:pt x="687067" y="240754"/>
                </a:lnTo>
                <a:cubicBezTo>
                  <a:pt x="688753" y="241503"/>
                  <a:pt x="690477" y="242214"/>
                  <a:pt x="692240" y="242888"/>
                </a:cubicBezTo>
                <a:cubicBezTo>
                  <a:pt x="694002" y="243561"/>
                  <a:pt x="695726" y="244272"/>
                  <a:pt x="697412" y="245021"/>
                </a:cubicBezTo>
                <a:cubicBezTo>
                  <a:pt x="697862" y="245161"/>
                  <a:pt x="698255" y="245262"/>
                  <a:pt x="698591" y="245326"/>
                </a:cubicBezTo>
                <a:cubicBezTo>
                  <a:pt x="698927" y="245389"/>
                  <a:pt x="699244" y="245491"/>
                  <a:pt x="699542" y="245631"/>
                </a:cubicBezTo>
                <a:lnTo>
                  <a:pt x="699542" y="198082"/>
                </a:lnTo>
                <a:cubicBezTo>
                  <a:pt x="695758" y="199054"/>
                  <a:pt x="692068" y="200006"/>
                  <a:pt x="688474" y="200939"/>
                </a:cubicBezTo>
                <a:cubicBezTo>
                  <a:pt x="684880" y="201873"/>
                  <a:pt x="681267" y="202444"/>
                  <a:pt x="677635" y="202654"/>
                </a:cubicBezTo>
                <a:cubicBezTo>
                  <a:pt x="681286" y="202019"/>
                  <a:pt x="684880" y="201232"/>
                  <a:pt x="688417" y="200292"/>
                </a:cubicBezTo>
                <a:cubicBezTo>
                  <a:pt x="691953" y="199352"/>
                  <a:pt x="695470" y="198412"/>
                  <a:pt x="698968" y="197472"/>
                </a:cubicBezTo>
                <a:lnTo>
                  <a:pt x="698968" y="196558"/>
                </a:lnTo>
                <a:lnTo>
                  <a:pt x="693789" y="198082"/>
                </a:lnTo>
                <a:cubicBezTo>
                  <a:pt x="691649" y="198406"/>
                  <a:pt x="689452" y="198825"/>
                  <a:pt x="687198" y="199339"/>
                </a:cubicBezTo>
                <a:cubicBezTo>
                  <a:pt x="684944" y="199854"/>
                  <a:pt x="682670" y="200349"/>
                  <a:pt x="680378" y="200825"/>
                </a:cubicBezTo>
                <a:cubicBezTo>
                  <a:pt x="678828" y="201092"/>
                  <a:pt x="677203" y="201168"/>
                  <a:pt x="675501" y="201054"/>
                </a:cubicBezTo>
                <a:cubicBezTo>
                  <a:pt x="673799" y="200939"/>
                  <a:pt x="672174" y="200863"/>
                  <a:pt x="670624" y="200825"/>
                </a:cubicBezTo>
                <a:cubicBezTo>
                  <a:pt x="669430" y="200622"/>
                  <a:pt x="668465" y="200190"/>
                  <a:pt x="667729" y="199530"/>
                </a:cubicBezTo>
                <a:cubicBezTo>
                  <a:pt x="666992" y="198869"/>
                  <a:pt x="666332" y="198285"/>
                  <a:pt x="665747" y="197777"/>
                </a:cubicBezTo>
                <a:cubicBezTo>
                  <a:pt x="665392" y="197422"/>
                  <a:pt x="664884" y="197218"/>
                  <a:pt x="664223" y="197168"/>
                </a:cubicBezTo>
                <a:cubicBezTo>
                  <a:pt x="663474" y="197155"/>
                  <a:pt x="662915" y="196952"/>
                  <a:pt x="662547" y="196558"/>
                </a:cubicBezTo>
                <a:cubicBezTo>
                  <a:pt x="662179" y="196164"/>
                  <a:pt x="661925" y="195656"/>
                  <a:pt x="661785" y="195034"/>
                </a:cubicBezTo>
                <a:cubicBezTo>
                  <a:pt x="661652" y="194374"/>
                  <a:pt x="661766" y="193713"/>
                  <a:pt x="662128" y="193053"/>
                </a:cubicBezTo>
                <a:cubicBezTo>
                  <a:pt x="662490" y="192392"/>
                  <a:pt x="662985" y="192037"/>
                  <a:pt x="663614" y="191986"/>
                </a:cubicBezTo>
                <a:cubicBezTo>
                  <a:pt x="667278" y="190602"/>
                  <a:pt x="670923" y="189255"/>
                  <a:pt x="674549" y="187947"/>
                </a:cubicBezTo>
                <a:cubicBezTo>
                  <a:pt x="678174" y="186639"/>
                  <a:pt x="681743" y="185445"/>
                  <a:pt x="685255" y="184366"/>
                </a:cubicBezTo>
                <a:lnTo>
                  <a:pt x="698056" y="180409"/>
                </a:lnTo>
                <a:cubicBezTo>
                  <a:pt x="698350" y="180128"/>
                  <a:pt x="698631" y="179941"/>
                  <a:pt x="698900" y="179848"/>
                </a:cubicBezTo>
                <a:cubicBezTo>
                  <a:pt x="699169" y="179754"/>
                  <a:pt x="699383" y="179642"/>
                  <a:pt x="699542" y="179511"/>
                </a:cubicBezTo>
                <a:cubicBezTo>
                  <a:pt x="699707" y="179343"/>
                  <a:pt x="699835" y="179155"/>
                  <a:pt x="699924" y="178950"/>
                </a:cubicBezTo>
                <a:cubicBezTo>
                  <a:pt x="700013" y="178744"/>
                  <a:pt x="699987" y="178632"/>
                  <a:pt x="699847" y="178613"/>
                </a:cubicBezTo>
                <a:cubicBezTo>
                  <a:pt x="699842" y="178452"/>
                  <a:pt x="699736" y="178311"/>
                  <a:pt x="699531" y="178189"/>
                </a:cubicBezTo>
                <a:cubicBezTo>
                  <a:pt x="699326" y="178068"/>
                  <a:pt x="699139" y="178003"/>
                  <a:pt x="698968" y="177997"/>
                </a:cubicBezTo>
                <a:cubicBezTo>
                  <a:pt x="697445" y="177702"/>
                  <a:pt x="695922" y="177445"/>
                  <a:pt x="694398" y="177227"/>
                </a:cubicBezTo>
                <a:cubicBezTo>
                  <a:pt x="692875" y="177009"/>
                  <a:pt x="691351" y="176752"/>
                  <a:pt x="689827" y="176457"/>
                </a:cubicBezTo>
                <a:cubicBezTo>
                  <a:pt x="683718" y="175594"/>
                  <a:pt x="677495" y="175095"/>
                  <a:pt x="671158" y="174960"/>
                </a:cubicBezTo>
                <a:cubicBezTo>
                  <a:pt x="664820" y="174825"/>
                  <a:pt x="658445" y="174710"/>
                  <a:pt x="652031" y="174618"/>
                </a:cubicBezTo>
                <a:cubicBezTo>
                  <a:pt x="648996" y="174487"/>
                  <a:pt x="645999" y="174525"/>
                  <a:pt x="643040" y="174732"/>
                </a:cubicBezTo>
                <a:cubicBezTo>
                  <a:pt x="640081" y="174940"/>
                  <a:pt x="637084" y="175207"/>
                  <a:pt x="634048" y="175533"/>
                </a:cubicBezTo>
                <a:cubicBezTo>
                  <a:pt x="630575" y="175899"/>
                  <a:pt x="627311" y="176703"/>
                  <a:pt x="624256" y="177943"/>
                </a:cubicBezTo>
                <a:cubicBezTo>
                  <a:pt x="621202" y="179183"/>
                  <a:pt x="618167" y="180511"/>
                  <a:pt x="615151" y="181928"/>
                </a:cubicBezTo>
                <a:lnTo>
                  <a:pt x="603568" y="187109"/>
                </a:lnTo>
                <a:cubicBezTo>
                  <a:pt x="603556" y="186817"/>
                  <a:pt x="603505" y="186639"/>
                  <a:pt x="603416" y="186576"/>
                </a:cubicBezTo>
                <a:cubicBezTo>
                  <a:pt x="603327" y="186512"/>
                  <a:pt x="603276" y="186487"/>
                  <a:pt x="603263" y="186500"/>
                </a:cubicBezTo>
                <a:cubicBezTo>
                  <a:pt x="603562" y="186334"/>
                  <a:pt x="603803" y="186131"/>
                  <a:pt x="603987" y="185890"/>
                </a:cubicBezTo>
                <a:cubicBezTo>
                  <a:pt x="604172" y="185649"/>
                  <a:pt x="604337" y="185446"/>
                  <a:pt x="604483" y="185281"/>
                </a:cubicBezTo>
                <a:cubicBezTo>
                  <a:pt x="603886" y="185110"/>
                  <a:pt x="603327" y="184920"/>
                  <a:pt x="602806" y="184711"/>
                </a:cubicBezTo>
                <a:cubicBezTo>
                  <a:pt x="602286" y="184502"/>
                  <a:pt x="601727" y="184388"/>
                  <a:pt x="601130" y="184369"/>
                </a:cubicBezTo>
                <a:cubicBezTo>
                  <a:pt x="600488" y="184274"/>
                  <a:pt x="599790" y="184312"/>
                  <a:pt x="599034" y="184483"/>
                </a:cubicBezTo>
                <a:cubicBezTo>
                  <a:pt x="598279" y="184654"/>
                  <a:pt x="597656" y="184616"/>
                  <a:pt x="597167" y="184369"/>
                </a:cubicBezTo>
                <a:cubicBezTo>
                  <a:pt x="596571" y="184166"/>
                  <a:pt x="596012" y="183735"/>
                  <a:pt x="595491" y="183077"/>
                </a:cubicBezTo>
                <a:cubicBezTo>
                  <a:pt x="594970" y="182418"/>
                  <a:pt x="594412" y="181835"/>
                  <a:pt x="593815" y="181328"/>
                </a:cubicBezTo>
                <a:cubicBezTo>
                  <a:pt x="593459" y="181014"/>
                  <a:pt x="593256" y="180708"/>
                  <a:pt x="593205" y="180409"/>
                </a:cubicBezTo>
                <a:cubicBezTo>
                  <a:pt x="592735" y="180572"/>
                  <a:pt x="592303" y="180697"/>
                  <a:pt x="591910" y="180785"/>
                </a:cubicBezTo>
                <a:cubicBezTo>
                  <a:pt x="591516" y="180874"/>
                  <a:pt x="591237" y="180848"/>
                  <a:pt x="591072" y="180708"/>
                </a:cubicBezTo>
                <a:cubicBezTo>
                  <a:pt x="590602" y="180528"/>
                  <a:pt x="590246" y="180216"/>
                  <a:pt x="590005" y="179773"/>
                </a:cubicBezTo>
                <a:cubicBezTo>
                  <a:pt x="589763" y="179330"/>
                  <a:pt x="589713" y="178943"/>
                  <a:pt x="589852" y="178613"/>
                </a:cubicBezTo>
                <a:cubicBezTo>
                  <a:pt x="590017" y="177965"/>
                  <a:pt x="590297" y="177259"/>
                  <a:pt x="590690" y="176497"/>
                </a:cubicBezTo>
                <a:cubicBezTo>
                  <a:pt x="591084" y="175734"/>
                  <a:pt x="591516" y="175108"/>
                  <a:pt x="591986" y="174618"/>
                </a:cubicBezTo>
                <a:cubicBezTo>
                  <a:pt x="594119" y="173246"/>
                  <a:pt x="596253" y="171903"/>
                  <a:pt x="598387" y="170591"/>
                </a:cubicBezTo>
                <a:cubicBezTo>
                  <a:pt x="600520" y="169279"/>
                  <a:pt x="602654" y="168080"/>
                  <a:pt x="604787" y="166993"/>
                </a:cubicBezTo>
                <a:cubicBezTo>
                  <a:pt x="608140" y="165280"/>
                  <a:pt x="611493" y="163530"/>
                  <a:pt x="614846" y="161742"/>
                </a:cubicBezTo>
                <a:cubicBezTo>
                  <a:pt x="618199" y="159953"/>
                  <a:pt x="621551" y="158355"/>
                  <a:pt x="624904" y="156947"/>
                </a:cubicBezTo>
                <a:cubicBezTo>
                  <a:pt x="629635" y="154676"/>
                  <a:pt x="634423" y="152520"/>
                  <a:pt x="639268" y="150478"/>
                </a:cubicBezTo>
                <a:cubicBezTo>
                  <a:pt x="644113" y="148436"/>
                  <a:pt x="648977" y="146432"/>
                  <a:pt x="653860" y="144466"/>
                </a:cubicBezTo>
                <a:cubicBezTo>
                  <a:pt x="656159" y="143419"/>
                  <a:pt x="658496" y="142468"/>
                  <a:pt x="660871" y="141612"/>
                </a:cubicBezTo>
                <a:cubicBezTo>
                  <a:pt x="663246" y="140756"/>
                  <a:pt x="665582" y="139880"/>
                  <a:pt x="667881" y="138986"/>
                </a:cubicBezTo>
                <a:cubicBezTo>
                  <a:pt x="667830" y="138936"/>
                  <a:pt x="667932" y="138733"/>
                  <a:pt x="668186" y="138377"/>
                </a:cubicBezTo>
                <a:lnTo>
                  <a:pt x="659956" y="138377"/>
                </a:lnTo>
                <a:cubicBezTo>
                  <a:pt x="658293" y="138378"/>
                  <a:pt x="656743" y="138149"/>
                  <a:pt x="655308" y="137691"/>
                </a:cubicBezTo>
                <a:cubicBezTo>
                  <a:pt x="653873" y="137234"/>
                  <a:pt x="652476" y="136547"/>
                  <a:pt x="651117" y="135630"/>
                </a:cubicBezTo>
                <a:cubicBezTo>
                  <a:pt x="650171" y="135196"/>
                  <a:pt x="649320" y="134685"/>
                  <a:pt x="648564" y="134098"/>
                </a:cubicBezTo>
                <a:cubicBezTo>
                  <a:pt x="647809" y="133511"/>
                  <a:pt x="647339" y="132694"/>
                  <a:pt x="647155" y="131647"/>
                </a:cubicBezTo>
                <a:cubicBezTo>
                  <a:pt x="647161" y="131347"/>
                  <a:pt x="647224" y="131028"/>
                  <a:pt x="647345" y="130689"/>
                </a:cubicBezTo>
                <a:cubicBezTo>
                  <a:pt x="647466" y="130351"/>
                  <a:pt x="647606" y="129955"/>
                  <a:pt x="647764" y="129502"/>
                </a:cubicBezTo>
                <a:cubicBezTo>
                  <a:pt x="647796" y="129337"/>
                  <a:pt x="647961" y="129211"/>
                  <a:pt x="648260" y="129122"/>
                </a:cubicBezTo>
                <a:cubicBezTo>
                  <a:pt x="648558" y="129033"/>
                  <a:pt x="648799" y="129059"/>
                  <a:pt x="648983" y="129198"/>
                </a:cubicBezTo>
                <a:cubicBezTo>
                  <a:pt x="650203" y="130212"/>
                  <a:pt x="651422" y="130632"/>
                  <a:pt x="652641" y="130460"/>
                </a:cubicBezTo>
                <a:cubicBezTo>
                  <a:pt x="653860" y="130288"/>
                  <a:pt x="655079" y="129867"/>
                  <a:pt x="656299" y="129198"/>
                </a:cubicBezTo>
                <a:cubicBezTo>
                  <a:pt x="661906" y="127291"/>
                  <a:pt x="667303" y="124947"/>
                  <a:pt x="672491" y="122166"/>
                </a:cubicBezTo>
                <a:cubicBezTo>
                  <a:pt x="677679" y="119385"/>
                  <a:pt x="682848" y="116661"/>
                  <a:pt x="687998" y="113994"/>
                </a:cubicBezTo>
                <a:lnTo>
                  <a:pt x="700782" y="107589"/>
                </a:lnTo>
                <a:cubicBezTo>
                  <a:pt x="701562" y="107246"/>
                  <a:pt x="702117" y="106636"/>
                  <a:pt x="702444" y="105759"/>
                </a:cubicBezTo>
                <a:cubicBezTo>
                  <a:pt x="702772" y="104882"/>
                  <a:pt x="702721" y="103967"/>
                  <a:pt x="702293" y="103013"/>
                </a:cubicBezTo>
                <a:cubicBezTo>
                  <a:pt x="702268" y="102848"/>
                  <a:pt x="702092" y="102721"/>
                  <a:pt x="701764" y="102632"/>
                </a:cubicBezTo>
                <a:cubicBezTo>
                  <a:pt x="701437" y="102543"/>
                  <a:pt x="701109" y="102569"/>
                  <a:pt x="700782" y="102708"/>
                </a:cubicBezTo>
                <a:cubicBezTo>
                  <a:pt x="697291" y="104380"/>
                  <a:pt x="693779" y="105994"/>
                  <a:pt x="690243" y="107551"/>
                </a:cubicBezTo>
                <a:cubicBezTo>
                  <a:pt x="686708" y="109108"/>
                  <a:pt x="683115" y="110646"/>
                  <a:pt x="679463" y="112165"/>
                </a:cubicBezTo>
                <a:cubicBezTo>
                  <a:pt x="678536" y="112642"/>
                  <a:pt x="677495" y="113137"/>
                  <a:pt x="676339" y="113651"/>
                </a:cubicBezTo>
                <a:cubicBezTo>
                  <a:pt x="675184" y="114165"/>
                  <a:pt x="673990" y="114583"/>
                  <a:pt x="672758" y="114906"/>
                </a:cubicBezTo>
                <a:cubicBezTo>
                  <a:pt x="672809" y="114551"/>
                  <a:pt x="672707" y="114349"/>
                  <a:pt x="672453" y="114298"/>
                </a:cubicBezTo>
                <a:lnTo>
                  <a:pt x="676720" y="112776"/>
                </a:lnTo>
                <a:lnTo>
                  <a:pt x="676720" y="112470"/>
                </a:lnTo>
                <a:lnTo>
                  <a:pt x="668491" y="112470"/>
                </a:lnTo>
                <a:cubicBezTo>
                  <a:pt x="667875" y="112305"/>
                  <a:pt x="667278" y="112102"/>
                  <a:pt x="666700" y="111860"/>
                </a:cubicBezTo>
                <a:cubicBezTo>
                  <a:pt x="666122" y="111619"/>
                  <a:pt x="665601" y="111415"/>
                  <a:pt x="665138" y="111250"/>
                </a:cubicBezTo>
                <a:cubicBezTo>
                  <a:pt x="664693" y="110920"/>
                  <a:pt x="664287" y="110513"/>
                  <a:pt x="663919" y="110030"/>
                </a:cubicBezTo>
                <a:cubicBezTo>
                  <a:pt x="663550" y="109547"/>
                  <a:pt x="663144" y="109140"/>
                  <a:pt x="662699" y="108810"/>
                </a:cubicBezTo>
                <a:cubicBezTo>
                  <a:pt x="662553" y="108797"/>
                  <a:pt x="662388" y="108746"/>
                  <a:pt x="662204" y="108657"/>
                </a:cubicBezTo>
                <a:cubicBezTo>
                  <a:pt x="662020" y="108568"/>
                  <a:pt x="661779" y="108517"/>
                  <a:pt x="661480" y="108505"/>
                </a:cubicBezTo>
                <a:cubicBezTo>
                  <a:pt x="660560" y="108517"/>
                  <a:pt x="659886" y="108263"/>
                  <a:pt x="659461" y="107742"/>
                </a:cubicBezTo>
                <a:cubicBezTo>
                  <a:pt x="659036" y="107221"/>
                  <a:pt x="658896" y="106356"/>
                  <a:pt x="659042" y="105149"/>
                </a:cubicBezTo>
                <a:cubicBezTo>
                  <a:pt x="659347" y="104844"/>
                  <a:pt x="659347" y="104539"/>
                  <a:pt x="659042" y="104234"/>
                </a:cubicBezTo>
                <a:lnTo>
                  <a:pt x="656908" y="100878"/>
                </a:lnTo>
                <a:cubicBezTo>
                  <a:pt x="656654" y="101183"/>
                  <a:pt x="656553" y="101488"/>
                  <a:pt x="656603" y="101793"/>
                </a:cubicBezTo>
                <a:cubicBezTo>
                  <a:pt x="656152" y="102232"/>
                  <a:pt x="655759" y="102422"/>
                  <a:pt x="655422" y="102365"/>
                </a:cubicBezTo>
                <a:cubicBezTo>
                  <a:pt x="655086" y="102308"/>
                  <a:pt x="654768" y="102117"/>
                  <a:pt x="654470" y="101793"/>
                </a:cubicBezTo>
                <a:cubicBezTo>
                  <a:pt x="653873" y="101177"/>
                  <a:pt x="653543" y="100503"/>
                  <a:pt x="653479" y="99772"/>
                </a:cubicBezTo>
                <a:cubicBezTo>
                  <a:pt x="653416" y="99041"/>
                  <a:pt x="653543" y="98291"/>
                  <a:pt x="653860" y="97522"/>
                </a:cubicBezTo>
                <a:cubicBezTo>
                  <a:pt x="654800" y="94948"/>
                  <a:pt x="655968" y="92546"/>
                  <a:pt x="657365" y="90315"/>
                </a:cubicBezTo>
                <a:cubicBezTo>
                  <a:pt x="658762" y="88084"/>
                  <a:pt x="660236" y="85911"/>
                  <a:pt x="661785" y="83794"/>
                </a:cubicBezTo>
                <a:cubicBezTo>
                  <a:pt x="664376" y="80451"/>
                  <a:pt x="667119" y="77223"/>
                  <a:pt x="670015" y="74113"/>
                </a:cubicBezTo>
                <a:cubicBezTo>
                  <a:pt x="672910" y="71002"/>
                  <a:pt x="675958" y="67936"/>
                  <a:pt x="679159" y="64915"/>
                </a:cubicBezTo>
                <a:lnTo>
                  <a:pt x="691960" y="53319"/>
                </a:lnTo>
                <a:lnTo>
                  <a:pt x="693789" y="51799"/>
                </a:lnTo>
                <a:cubicBezTo>
                  <a:pt x="693776" y="51792"/>
                  <a:pt x="693726" y="51729"/>
                  <a:pt x="693637" y="51609"/>
                </a:cubicBezTo>
                <a:cubicBezTo>
                  <a:pt x="693548" y="51488"/>
                  <a:pt x="693497" y="51349"/>
                  <a:pt x="693484" y="51190"/>
                </a:cubicBezTo>
                <a:lnTo>
                  <a:pt x="684950" y="54231"/>
                </a:lnTo>
                <a:cubicBezTo>
                  <a:pt x="682200" y="55016"/>
                  <a:pt x="679394" y="55650"/>
                  <a:pt x="676530" y="56131"/>
                </a:cubicBezTo>
                <a:cubicBezTo>
                  <a:pt x="673666" y="56612"/>
                  <a:pt x="670783" y="56790"/>
                  <a:pt x="667881" y="56663"/>
                </a:cubicBezTo>
                <a:cubicBezTo>
                  <a:pt x="666960" y="56619"/>
                  <a:pt x="665982" y="56403"/>
                  <a:pt x="664947" y="56017"/>
                </a:cubicBezTo>
                <a:cubicBezTo>
                  <a:pt x="663912" y="55631"/>
                  <a:pt x="662858" y="55339"/>
                  <a:pt x="661785" y="55143"/>
                </a:cubicBezTo>
                <a:cubicBezTo>
                  <a:pt x="660566" y="54535"/>
                  <a:pt x="659042" y="53927"/>
                  <a:pt x="657213" y="53319"/>
                </a:cubicBezTo>
                <a:cubicBezTo>
                  <a:pt x="656603" y="52888"/>
                  <a:pt x="655994" y="52533"/>
                  <a:pt x="655384" y="52255"/>
                </a:cubicBezTo>
                <a:cubicBezTo>
                  <a:pt x="654775" y="51976"/>
                  <a:pt x="654165" y="51621"/>
                  <a:pt x="653555" y="51190"/>
                </a:cubicBezTo>
                <a:cubicBezTo>
                  <a:pt x="652812" y="50715"/>
                  <a:pt x="652089" y="50221"/>
                  <a:pt x="651384" y="49708"/>
                </a:cubicBezTo>
                <a:cubicBezTo>
                  <a:pt x="650679" y="49195"/>
                  <a:pt x="649879" y="48777"/>
                  <a:pt x="648983" y="48454"/>
                </a:cubicBezTo>
                <a:cubicBezTo>
                  <a:pt x="648056" y="48290"/>
                  <a:pt x="647320" y="47859"/>
                  <a:pt x="646774" y="47161"/>
                </a:cubicBezTo>
                <a:cubicBezTo>
                  <a:pt x="646228" y="46463"/>
                  <a:pt x="645948" y="45573"/>
                  <a:pt x="645935" y="44491"/>
                </a:cubicBezTo>
                <a:cubicBezTo>
                  <a:pt x="645935" y="40512"/>
                  <a:pt x="646850" y="36549"/>
                  <a:pt x="648679" y="32601"/>
                </a:cubicBezTo>
                <a:lnTo>
                  <a:pt x="648983" y="32296"/>
                </a:lnTo>
                <a:lnTo>
                  <a:pt x="650203" y="35033"/>
                </a:lnTo>
                <a:cubicBezTo>
                  <a:pt x="651282" y="36560"/>
                  <a:pt x="652628" y="37764"/>
                  <a:pt x="654241" y="38645"/>
                </a:cubicBezTo>
                <a:cubicBezTo>
                  <a:pt x="655854" y="39525"/>
                  <a:pt x="657658" y="40045"/>
                  <a:pt x="659651" y="40203"/>
                </a:cubicBezTo>
                <a:cubicBezTo>
                  <a:pt x="660725" y="40305"/>
                  <a:pt x="661855" y="40102"/>
                  <a:pt x="663042" y="39595"/>
                </a:cubicBezTo>
                <a:cubicBezTo>
                  <a:pt x="664230" y="39088"/>
                  <a:pt x="665436" y="38581"/>
                  <a:pt x="666662" y="38074"/>
                </a:cubicBezTo>
                <a:cubicBezTo>
                  <a:pt x="671697" y="35958"/>
                  <a:pt x="676714" y="33880"/>
                  <a:pt x="681711" y="31840"/>
                </a:cubicBezTo>
                <a:cubicBezTo>
                  <a:pt x="686709" y="29800"/>
                  <a:pt x="691649" y="27721"/>
                  <a:pt x="696532" y="25603"/>
                </a:cubicBezTo>
                <a:cubicBezTo>
                  <a:pt x="698713" y="24740"/>
                  <a:pt x="700734" y="24028"/>
                  <a:pt x="702595" y="23470"/>
                </a:cubicBezTo>
                <a:cubicBezTo>
                  <a:pt x="703190" y="23305"/>
                  <a:pt x="703595" y="23025"/>
                  <a:pt x="703811" y="22631"/>
                </a:cubicBezTo>
                <a:cubicBezTo>
                  <a:pt x="704027" y="22238"/>
                  <a:pt x="704128" y="21806"/>
                  <a:pt x="704115" y="21336"/>
                </a:cubicBezTo>
                <a:cubicBezTo>
                  <a:pt x="704096" y="20555"/>
                  <a:pt x="704058" y="19679"/>
                  <a:pt x="704001" y="18707"/>
                </a:cubicBezTo>
                <a:cubicBezTo>
                  <a:pt x="703944" y="17736"/>
                  <a:pt x="703982" y="16783"/>
                  <a:pt x="704115" y="15850"/>
                </a:cubicBezTo>
                <a:cubicBezTo>
                  <a:pt x="704141" y="15386"/>
                  <a:pt x="704243" y="14865"/>
                  <a:pt x="704421" y="14288"/>
                </a:cubicBezTo>
                <a:cubicBezTo>
                  <a:pt x="704599" y="13710"/>
                  <a:pt x="704700" y="13113"/>
                  <a:pt x="704726" y="12497"/>
                </a:cubicBezTo>
                <a:cubicBezTo>
                  <a:pt x="704726" y="11582"/>
                  <a:pt x="704421" y="10668"/>
                  <a:pt x="703810" y="9754"/>
                </a:cubicBezTo>
                <a:cubicBezTo>
                  <a:pt x="702244" y="7671"/>
                  <a:pt x="701436" y="5436"/>
                  <a:pt x="701386" y="3048"/>
                </a:cubicBezTo>
                <a:cubicBezTo>
                  <a:pt x="701348" y="2261"/>
                  <a:pt x="701424" y="1702"/>
                  <a:pt x="701613" y="1372"/>
                </a:cubicBezTo>
                <a:cubicBezTo>
                  <a:pt x="701802" y="1041"/>
                  <a:pt x="702331" y="1092"/>
                  <a:pt x="703200" y="1524"/>
                </a:cubicBezTo>
                <a:cubicBezTo>
                  <a:pt x="703810" y="1575"/>
                  <a:pt x="704421" y="1473"/>
                  <a:pt x="705031" y="1219"/>
                </a:cubicBezTo>
                <a:cubicBezTo>
                  <a:pt x="705762" y="940"/>
                  <a:pt x="706284" y="889"/>
                  <a:pt x="706595" y="1067"/>
                </a:cubicBezTo>
                <a:close/>
                <a:moveTo>
                  <a:pt x="1764922" y="0"/>
                </a:moveTo>
                <a:cubicBezTo>
                  <a:pt x="1766525" y="292"/>
                  <a:pt x="1767788" y="775"/>
                  <a:pt x="1768710" y="1448"/>
                </a:cubicBezTo>
                <a:cubicBezTo>
                  <a:pt x="1769633" y="2121"/>
                  <a:pt x="1770597" y="3061"/>
                  <a:pt x="1771600" y="4267"/>
                </a:cubicBezTo>
                <a:cubicBezTo>
                  <a:pt x="1772921" y="5626"/>
                  <a:pt x="1774013" y="7023"/>
                  <a:pt x="1774877" y="8458"/>
                </a:cubicBezTo>
                <a:cubicBezTo>
                  <a:pt x="1775740" y="9893"/>
                  <a:pt x="1776680" y="11443"/>
                  <a:pt x="1777696" y="13106"/>
                </a:cubicBezTo>
                <a:cubicBezTo>
                  <a:pt x="1778591" y="14173"/>
                  <a:pt x="1779468" y="15316"/>
                  <a:pt x="1780325" y="16535"/>
                </a:cubicBezTo>
                <a:cubicBezTo>
                  <a:pt x="1781182" y="17755"/>
                  <a:pt x="1782135" y="19050"/>
                  <a:pt x="1783182" y="20422"/>
                </a:cubicBezTo>
                <a:cubicBezTo>
                  <a:pt x="1784656" y="22504"/>
                  <a:pt x="1785976" y="25044"/>
                  <a:pt x="1787145" y="28042"/>
                </a:cubicBezTo>
                <a:cubicBezTo>
                  <a:pt x="1788059" y="29401"/>
                  <a:pt x="1788821" y="30874"/>
                  <a:pt x="1789431" y="32461"/>
                </a:cubicBezTo>
                <a:cubicBezTo>
                  <a:pt x="1790040" y="34049"/>
                  <a:pt x="1790498" y="35827"/>
                  <a:pt x="1790802" y="37795"/>
                </a:cubicBezTo>
                <a:cubicBezTo>
                  <a:pt x="1791241" y="39192"/>
                  <a:pt x="1791507" y="40665"/>
                  <a:pt x="1791602" y="42215"/>
                </a:cubicBezTo>
                <a:cubicBezTo>
                  <a:pt x="1791698" y="43764"/>
                  <a:pt x="1791736" y="45237"/>
                  <a:pt x="1791717" y="46634"/>
                </a:cubicBezTo>
                <a:cubicBezTo>
                  <a:pt x="1792250" y="48463"/>
                  <a:pt x="1792403" y="50216"/>
                  <a:pt x="1792174" y="51892"/>
                </a:cubicBezTo>
                <a:cubicBezTo>
                  <a:pt x="1791945" y="53569"/>
                  <a:pt x="1791793" y="55169"/>
                  <a:pt x="1791717" y="56693"/>
                </a:cubicBezTo>
                <a:cubicBezTo>
                  <a:pt x="1791768" y="57607"/>
                  <a:pt x="1791666" y="58826"/>
                  <a:pt x="1791412" y="60350"/>
                </a:cubicBezTo>
                <a:cubicBezTo>
                  <a:pt x="1791888" y="59785"/>
                  <a:pt x="1792460" y="59392"/>
                  <a:pt x="1793126" y="59169"/>
                </a:cubicBezTo>
                <a:cubicBezTo>
                  <a:pt x="1793793" y="58947"/>
                  <a:pt x="1794441" y="58630"/>
                  <a:pt x="1795070" y="58217"/>
                </a:cubicBezTo>
                <a:cubicBezTo>
                  <a:pt x="1796276" y="57601"/>
                  <a:pt x="1797445" y="57004"/>
                  <a:pt x="1798575" y="56426"/>
                </a:cubicBezTo>
                <a:cubicBezTo>
                  <a:pt x="1799705" y="55848"/>
                  <a:pt x="1800874" y="55328"/>
                  <a:pt x="1802080" y="54864"/>
                </a:cubicBezTo>
                <a:cubicBezTo>
                  <a:pt x="1803166" y="54572"/>
                  <a:pt x="1804271" y="54242"/>
                  <a:pt x="1805395" y="53873"/>
                </a:cubicBezTo>
                <a:cubicBezTo>
                  <a:pt x="1806519" y="53505"/>
                  <a:pt x="1807547" y="53023"/>
                  <a:pt x="1808481" y="52426"/>
                </a:cubicBezTo>
                <a:cubicBezTo>
                  <a:pt x="1809560" y="51994"/>
                  <a:pt x="1810678" y="51638"/>
                  <a:pt x="1811834" y="51359"/>
                </a:cubicBezTo>
                <a:cubicBezTo>
                  <a:pt x="1812989" y="51079"/>
                  <a:pt x="1814107" y="50724"/>
                  <a:pt x="1815186" y="50292"/>
                </a:cubicBezTo>
                <a:cubicBezTo>
                  <a:pt x="1816266" y="49549"/>
                  <a:pt x="1817307" y="48978"/>
                  <a:pt x="1818311" y="48578"/>
                </a:cubicBezTo>
                <a:cubicBezTo>
                  <a:pt x="1819314" y="48178"/>
                  <a:pt x="1820203" y="47835"/>
                  <a:pt x="1820978" y="47549"/>
                </a:cubicBezTo>
                <a:cubicBezTo>
                  <a:pt x="1822210" y="47225"/>
                  <a:pt x="1823403" y="46806"/>
                  <a:pt x="1824559" y="46292"/>
                </a:cubicBezTo>
                <a:cubicBezTo>
                  <a:pt x="1825715" y="45777"/>
                  <a:pt x="1826756" y="45282"/>
                  <a:pt x="1827683" y="44806"/>
                </a:cubicBezTo>
                <a:cubicBezTo>
                  <a:pt x="1828286" y="44672"/>
                  <a:pt x="1828909" y="44558"/>
                  <a:pt x="1829550" y="44463"/>
                </a:cubicBezTo>
                <a:cubicBezTo>
                  <a:pt x="1830191" y="44368"/>
                  <a:pt x="1830890" y="44177"/>
                  <a:pt x="1831646" y="43891"/>
                </a:cubicBezTo>
                <a:cubicBezTo>
                  <a:pt x="1832128" y="43745"/>
                  <a:pt x="1832611" y="43733"/>
                  <a:pt x="1833093" y="43853"/>
                </a:cubicBezTo>
                <a:cubicBezTo>
                  <a:pt x="1833576" y="43974"/>
                  <a:pt x="1833906" y="44190"/>
                  <a:pt x="1834084" y="44501"/>
                </a:cubicBezTo>
                <a:cubicBezTo>
                  <a:pt x="1834262" y="45066"/>
                  <a:pt x="1834592" y="45460"/>
                  <a:pt x="1835074" y="45682"/>
                </a:cubicBezTo>
                <a:cubicBezTo>
                  <a:pt x="1835557" y="45904"/>
                  <a:pt x="1836040" y="46222"/>
                  <a:pt x="1836522" y="46634"/>
                </a:cubicBezTo>
                <a:lnTo>
                  <a:pt x="1838656" y="47549"/>
                </a:lnTo>
                <a:lnTo>
                  <a:pt x="1839570" y="47549"/>
                </a:lnTo>
                <a:cubicBezTo>
                  <a:pt x="1840466" y="47263"/>
                  <a:pt x="1841266" y="46996"/>
                  <a:pt x="1841971" y="46749"/>
                </a:cubicBezTo>
                <a:cubicBezTo>
                  <a:pt x="1842676" y="46501"/>
                  <a:pt x="1843400" y="46158"/>
                  <a:pt x="1844142" y="45720"/>
                </a:cubicBezTo>
                <a:cubicBezTo>
                  <a:pt x="1845063" y="45288"/>
                  <a:pt x="1846041" y="44933"/>
                  <a:pt x="1847076" y="44653"/>
                </a:cubicBezTo>
                <a:cubicBezTo>
                  <a:pt x="1848111" y="44374"/>
                  <a:pt x="1849165" y="44018"/>
                  <a:pt x="1850238" y="43586"/>
                </a:cubicBezTo>
                <a:lnTo>
                  <a:pt x="1852677" y="42672"/>
                </a:lnTo>
                <a:cubicBezTo>
                  <a:pt x="1853439" y="42253"/>
                  <a:pt x="1854124" y="42177"/>
                  <a:pt x="1854734" y="42443"/>
                </a:cubicBezTo>
                <a:cubicBezTo>
                  <a:pt x="1855344" y="42710"/>
                  <a:pt x="1855877" y="43091"/>
                  <a:pt x="1856334" y="43586"/>
                </a:cubicBezTo>
                <a:cubicBezTo>
                  <a:pt x="1856957" y="43999"/>
                  <a:pt x="1857541" y="44393"/>
                  <a:pt x="1858087" y="44768"/>
                </a:cubicBezTo>
                <a:cubicBezTo>
                  <a:pt x="1858633" y="45142"/>
                  <a:pt x="1859065" y="45765"/>
                  <a:pt x="1859382" y="46634"/>
                </a:cubicBezTo>
                <a:cubicBezTo>
                  <a:pt x="1859389" y="47219"/>
                  <a:pt x="1859528" y="47803"/>
                  <a:pt x="1859802" y="48387"/>
                </a:cubicBezTo>
                <a:cubicBezTo>
                  <a:pt x="1860074" y="48971"/>
                  <a:pt x="1860443" y="49708"/>
                  <a:pt x="1860906" y="50597"/>
                </a:cubicBezTo>
                <a:lnTo>
                  <a:pt x="1860906" y="54864"/>
                </a:lnTo>
                <a:cubicBezTo>
                  <a:pt x="1859636" y="57658"/>
                  <a:pt x="1858519" y="60300"/>
                  <a:pt x="1857554" y="62789"/>
                </a:cubicBezTo>
                <a:cubicBezTo>
                  <a:pt x="1856957" y="63735"/>
                  <a:pt x="1856398" y="64738"/>
                  <a:pt x="1855877" y="65799"/>
                </a:cubicBezTo>
                <a:cubicBezTo>
                  <a:pt x="1855356" y="66859"/>
                  <a:pt x="1854798" y="67786"/>
                  <a:pt x="1854201" y="68580"/>
                </a:cubicBezTo>
                <a:cubicBezTo>
                  <a:pt x="1854023" y="69336"/>
                  <a:pt x="1853769" y="69958"/>
                  <a:pt x="1853439" y="70447"/>
                </a:cubicBezTo>
                <a:cubicBezTo>
                  <a:pt x="1853109" y="70936"/>
                  <a:pt x="1852854" y="71330"/>
                  <a:pt x="1852677" y="71628"/>
                </a:cubicBezTo>
                <a:lnTo>
                  <a:pt x="1848105" y="78315"/>
                </a:lnTo>
                <a:cubicBezTo>
                  <a:pt x="1847057" y="79685"/>
                  <a:pt x="1846104" y="81116"/>
                  <a:pt x="1845247" y="82609"/>
                </a:cubicBezTo>
                <a:cubicBezTo>
                  <a:pt x="1844390" y="84101"/>
                  <a:pt x="1843514" y="85615"/>
                  <a:pt x="1842618" y="87148"/>
                </a:cubicBezTo>
                <a:cubicBezTo>
                  <a:pt x="1842288" y="87619"/>
                  <a:pt x="1841806" y="88204"/>
                  <a:pt x="1841170" y="88904"/>
                </a:cubicBezTo>
                <a:cubicBezTo>
                  <a:pt x="1840536" y="89603"/>
                  <a:pt x="1839900" y="90341"/>
                  <a:pt x="1839266" y="91117"/>
                </a:cubicBezTo>
                <a:cubicBezTo>
                  <a:pt x="1838040" y="92650"/>
                  <a:pt x="1836834" y="94241"/>
                  <a:pt x="1835646" y="95888"/>
                </a:cubicBezTo>
                <a:cubicBezTo>
                  <a:pt x="1834459" y="97536"/>
                  <a:pt x="1833328" y="99202"/>
                  <a:pt x="1832255" y="100888"/>
                </a:cubicBezTo>
                <a:lnTo>
                  <a:pt x="1825550" y="109402"/>
                </a:lnTo>
                <a:cubicBezTo>
                  <a:pt x="1824458" y="110895"/>
                  <a:pt x="1823365" y="112238"/>
                  <a:pt x="1822273" y="113432"/>
                </a:cubicBezTo>
                <a:cubicBezTo>
                  <a:pt x="1821181" y="114626"/>
                  <a:pt x="1820241" y="115822"/>
                  <a:pt x="1819454" y="117020"/>
                </a:cubicBezTo>
                <a:cubicBezTo>
                  <a:pt x="1818374" y="118370"/>
                  <a:pt x="1817256" y="119568"/>
                  <a:pt x="1816101" y="120613"/>
                </a:cubicBezTo>
                <a:cubicBezTo>
                  <a:pt x="1814945" y="121658"/>
                  <a:pt x="1813827" y="122703"/>
                  <a:pt x="1812748" y="123748"/>
                </a:cubicBezTo>
                <a:cubicBezTo>
                  <a:pt x="1811706" y="124344"/>
                  <a:pt x="1810741" y="124959"/>
                  <a:pt x="1809852" y="125593"/>
                </a:cubicBezTo>
                <a:cubicBezTo>
                  <a:pt x="1808963" y="126228"/>
                  <a:pt x="1807998" y="126922"/>
                  <a:pt x="1806957" y="127676"/>
                </a:cubicBezTo>
                <a:cubicBezTo>
                  <a:pt x="1806798" y="127835"/>
                  <a:pt x="1806582" y="127975"/>
                  <a:pt x="1806309" y="128096"/>
                </a:cubicBezTo>
                <a:cubicBezTo>
                  <a:pt x="1806036" y="128217"/>
                  <a:pt x="1805744" y="128280"/>
                  <a:pt x="1805433" y="128287"/>
                </a:cubicBezTo>
                <a:cubicBezTo>
                  <a:pt x="1804550" y="128293"/>
                  <a:pt x="1803801" y="128128"/>
                  <a:pt x="1803185" y="127791"/>
                </a:cubicBezTo>
                <a:cubicBezTo>
                  <a:pt x="1802569" y="127454"/>
                  <a:pt x="1801896" y="126909"/>
                  <a:pt x="1801166" y="126154"/>
                </a:cubicBezTo>
                <a:lnTo>
                  <a:pt x="1802690" y="126154"/>
                </a:lnTo>
                <a:cubicBezTo>
                  <a:pt x="1803140" y="126323"/>
                  <a:pt x="1803610" y="126512"/>
                  <a:pt x="1804099" y="126722"/>
                </a:cubicBezTo>
                <a:cubicBezTo>
                  <a:pt x="1804588" y="126931"/>
                  <a:pt x="1805134" y="127046"/>
                  <a:pt x="1805738" y="127065"/>
                </a:cubicBezTo>
                <a:cubicBezTo>
                  <a:pt x="1806322" y="127046"/>
                  <a:pt x="1806754" y="126856"/>
                  <a:pt x="1807033" y="126497"/>
                </a:cubicBezTo>
                <a:cubicBezTo>
                  <a:pt x="1807312" y="126137"/>
                  <a:pt x="1807592" y="125723"/>
                  <a:pt x="1807871" y="125254"/>
                </a:cubicBezTo>
                <a:cubicBezTo>
                  <a:pt x="1807585" y="125110"/>
                  <a:pt x="1807395" y="125023"/>
                  <a:pt x="1807300" y="124991"/>
                </a:cubicBezTo>
                <a:cubicBezTo>
                  <a:pt x="1807204" y="124960"/>
                  <a:pt x="1807090" y="124948"/>
                  <a:pt x="1806957" y="124954"/>
                </a:cubicBezTo>
                <a:cubicBezTo>
                  <a:pt x="1806170" y="124816"/>
                  <a:pt x="1805382" y="124716"/>
                  <a:pt x="1804595" y="124654"/>
                </a:cubicBezTo>
                <a:cubicBezTo>
                  <a:pt x="1803807" y="124591"/>
                  <a:pt x="1803172" y="124491"/>
                  <a:pt x="1802690" y="124354"/>
                </a:cubicBezTo>
                <a:lnTo>
                  <a:pt x="1800861" y="124354"/>
                </a:lnTo>
                <a:cubicBezTo>
                  <a:pt x="1800391" y="124335"/>
                  <a:pt x="1800035" y="124372"/>
                  <a:pt x="1799794" y="124466"/>
                </a:cubicBezTo>
                <a:cubicBezTo>
                  <a:pt x="1799553" y="124560"/>
                  <a:pt x="1799502" y="124823"/>
                  <a:pt x="1799642" y="125254"/>
                </a:cubicBezTo>
                <a:cubicBezTo>
                  <a:pt x="1798556" y="125004"/>
                  <a:pt x="1797451" y="124829"/>
                  <a:pt x="1796327" y="124728"/>
                </a:cubicBezTo>
                <a:cubicBezTo>
                  <a:pt x="1795203" y="124627"/>
                  <a:pt x="1794174" y="124301"/>
                  <a:pt x="1793241" y="123748"/>
                </a:cubicBezTo>
                <a:cubicBezTo>
                  <a:pt x="1792320" y="123002"/>
                  <a:pt x="1791418" y="122276"/>
                  <a:pt x="1790536" y="121569"/>
                </a:cubicBezTo>
                <a:cubicBezTo>
                  <a:pt x="1789653" y="120862"/>
                  <a:pt x="1788828" y="120059"/>
                  <a:pt x="1788059" y="119160"/>
                </a:cubicBezTo>
                <a:cubicBezTo>
                  <a:pt x="1787843" y="118861"/>
                  <a:pt x="1787437" y="118695"/>
                  <a:pt x="1786840" y="118663"/>
                </a:cubicBezTo>
                <a:cubicBezTo>
                  <a:pt x="1786243" y="118632"/>
                  <a:pt x="1785837" y="118695"/>
                  <a:pt x="1785621" y="118855"/>
                </a:cubicBezTo>
                <a:cubicBezTo>
                  <a:pt x="1785329" y="119027"/>
                  <a:pt x="1785151" y="119218"/>
                  <a:pt x="1785087" y="119428"/>
                </a:cubicBezTo>
                <a:cubicBezTo>
                  <a:pt x="1785024" y="119638"/>
                  <a:pt x="1784998" y="119753"/>
                  <a:pt x="1785011" y="119772"/>
                </a:cubicBezTo>
                <a:cubicBezTo>
                  <a:pt x="1785462" y="122042"/>
                  <a:pt x="1786237" y="123907"/>
                  <a:pt x="1787335" y="125366"/>
                </a:cubicBezTo>
                <a:cubicBezTo>
                  <a:pt x="1788434" y="126825"/>
                  <a:pt x="1789894" y="128002"/>
                  <a:pt x="1791717" y="128897"/>
                </a:cubicBezTo>
                <a:cubicBezTo>
                  <a:pt x="1793076" y="129648"/>
                  <a:pt x="1794396" y="130208"/>
                  <a:pt x="1795679" y="130577"/>
                </a:cubicBezTo>
                <a:cubicBezTo>
                  <a:pt x="1796962" y="130946"/>
                  <a:pt x="1798283" y="131201"/>
                  <a:pt x="1799642" y="131341"/>
                </a:cubicBezTo>
                <a:cubicBezTo>
                  <a:pt x="1801648" y="131633"/>
                  <a:pt x="1803731" y="131888"/>
                  <a:pt x="1805890" y="132104"/>
                </a:cubicBezTo>
                <a:cubicBezTo>
                  <a:pt x="1808049" y="132321"/>
                  <a:pt x="1810132" y="132575"/>
                  <a:pt x="1812138" y="132868"/>
                </a:cubicBezTo>
                <a:cubicBezTo>
                  <a:pt x="1813205" y="133141"/>
                  <a:pt x="1814196" y="133358"/>
                  <a:pt x="1815110" y="133517"/>
                </a:cubicBezTo>
                <a:cubicBezTo>
                  <a:pt x="1816024" y="133676"/>
                  <a:pt x="1816863" y="133968"/>
                  <a:pt x="1817625" y="134395"/>
                </a:cubicBezTo>
                <a:cubicBezTo>
                  <a:pt x="1820063" y="134974"/>
                  <a:pt x="1822349" y="135648"/>
                  <a:pt x="1824483" y="136418"/>
                </a:cubicBezTo>
                <a:cubicBezTo>
                  <a:pt x="1826616" y="137188"/>
                  <a:pt x="1828598" y="138244"/>
                  <a:pt x="1830426" y="139587"/>
                </a:cubicBezTo>
                <a:cubicBezTo>
                  <a:pt x="1831639" y="140949"/>
                  <a:pt x="1832566" y="142348"/>
                  <a:pt x="1833208" y="143784"/>
                </a:cubicBezTo>
                <a:cubicBezTo>
                  <a:pt x="1833849" y="145221"/>
                  <a:pt x="1834243" y="146769"/>
                  <a:pt x="1834389" y="148428"/>
                </a:cubicBezTo>
                <a:lnTo>
                  <a:pt x="1834389" y="151759"/>
                </a:lnTo>
                <a:cubicBezTo>
                  <a:pt x="1834389" y="152950"/>
                  <a:pt x="1834236" y="154067"/>
                  <a:pt x="1833932" y="155108"/>
                </a:cubicBezTo>
                <a:cubicBezTo>
                  <a:pt x="1833627" y="156149"/>
                  <a:pt x="1833170" y="157268"/>
                  <a:pt x="1832560" y="158462"/>
                </a:cubicBezTo>
                <a:lnTo>
                  <a:pt x="1830122" y="162732"/>
                </a:lnTo>
                <a:cubicBezTo>
                  <a:pt x="1829525" y="163508"/>
                  <a:pt x="1828966" y="164321"/>
                  <a:pt x="1828445" y="165172"/>
                </a:cubicBezTo>
                <a:cubicBezTo>
                  <a:pt x="1827924" y="166024"/>
                  <a:pt x="1827366" y="166837"/>
                  <a:pt x="1826769" y="167612"/>
                </a:cubicBezTo>
                <a:lnTo>
                  <a:pt x="1820673" y="175848"/>
                </a:lnTo>
                <a:cubicBezTo>
                  <a:pt x="1820343" y="176566"/>
                  <a:pt x="1820241" y="177036"/>
                  <a:pt x="1820368" y="177258"/>
                </a:cubicBezTo>
                <a:cubicBezTo>
                  <a:pt x="1820495" y="177481"/>
                  <a:pt x="1821003" y="177722"/>
                  <a:pt x="1821892" y="177983"/>
                </a:cubicBezTo>
                <a:cubicBezTo>
                  <a:pt x="1823403" y="178923"/>
                  <a:pt x="1824953" y="180016"/>
                  <a:pt x="1826540" y="181261"/>
                </a:cubicBezTo>
                <a:cubicBezTo>
                  <a:pt x="1828128" y="182507"/>
                  <a:pt x="1829830" y="183752"/>
                  <a:pt x="1831646" y="184998"/>
                </a:cubicBezTo>
                <a:cubicBezTo>
                  <a:pt x="1832858" y="185754"/>
                  <a:pt x="1834090" y="186605"/>
                  <a:pt x="1835341" y="187552"/>
                </a:cubicBezTo>
                <a:cubicBezTo>
                  <a:pt x="1836592" y="188499"/>
                  <a:pt x="1837900" y="189579"/>
                  <a:pt x="1839266" y="190793"/>
                </a:cubicBezTo>
                <a:cubicBezTo>
                  <a:pt x="1839424" y="190615"/>
                  <a:pt x="1839564" y="190361"/>
                  <a:pt x="1839685" y="190030"/>
                </a:cubicBezTo>
                <a:cubicBezTo>
                  <a:pt x="1839805" y="189700"/>
                  <a:pt x="1839869" y="189446"/>
                  <a:pt x="1839875" y="189268"/>
                </a:cubicBezTo>
                <a:cubicBezTo>
                  <a:pt x="1840320" y="188346"/>
                  <a:pt x="1840726" y="187444"/>
                  <a:pt x="1841094" y="186561"/>
                </a:cubicBezTo>
                <a:cubicBezTo>
                  <a:pt x="1841463" y="185678"/>
                  <a:pt x="1841869" y="184852"/>
                  <a:pt x="1842314" y="184083"/>
                </a:cubicBezTo>
                <a:cubicBezTo>
                  <a:pt x="1842485" y="183295"/>
                  <a:pt x="1842752" y="182431"/>
                  <a:pt x="1843114" y="181490"/>
                </a:cubicBezTo>
                <a:cubicBezTo>
                  <a:pt x="1843476" y="180550"/>
                  <a:pt x="1843818" y="179686"/>
                  <a:pt x="1844142" y="178898"/>
                </a:cubicBezTo>
                <a:cubicBezTo>
                  <a:pt x="1844282" y="178129"/>
                  <a:pt x="1844460" y="177379"/>
                  <a:pt x="1844676" y="176648"/>
                </a:cubicBezTo>
                <a:cubicBezTo>
                  <a:pt x="1844892" y="175917"/>
                  <a:pt x="1845222" y="175244"/>
                  <a:pt x="1845666" y="174628"/>
                </a:cubicBezTo>
                <a:cubicBezTo>
                  <a:pt x="1846263" y="173249"/>
                  <a:pt x="1846822" y="171965"/>
                  <a:pt x="1847343" y="170777"/>
                </a:cubicBezTo>
                <a:cubicBezTo>
                  <a:pt x="1847863" y="169589"/>
                  <a:pt x="1848422" y="168534"/>
                  <a:pt x="1849019" y="167612"/>
                </a:cubicBezTo>
                <a:cubicBezTo>
                  <a:pt x="1849642" y="166234"/>
                  <a:pt x="1850302" y="164874"/>
                  <a:pt x="1851000" y="163533"/>
                </a:cubicBezTo>
                <a:cubicBezTo>
                  <a:pt x="1851699" y="162192"/>
                  <a:pt x="1852359" y="160909"/>
                  <a:pt x="1852982" y="159682"/>
                </a:cubicBezTo>
                <a:cubicBezTo>
                  <a:pt x="1853737" y="157846"/>
                  <a:pt x="1854588" y="156181"/>
                  <a:pt x="1855534" y="154690"/>
                </a:cubicBezTo>
                <a:cubicBezTo>
                  <a:pt x="1856480" y="153198"/>
                  <a:pt x="1857560" y="151920"/>
                  <a:pt x="1858773" y="150854"/>
                </a:cubicBezTo>
                <a:cubicBezTo>
                  <a:pt x="1859389" y="149959"/>
                  <a:pt x="1859986" y="149097"/>
                  <a:pt x="1860564" y="148266"/>
                </a:cubicBezTo>
                <a:cubicBezTo>
                  <a:pt x="1861141" y="147436"/>
                  <a:pt x="1861662" y="146577"/>
                  <a:pt x="1862126" y="145689"/>
                </a:cubicBezTo>
                <a:lnTo>
                  <a:pt x="1863345" y="144473"/>
                </a:lnTo>
                <a:lnTo>
                  <a:pt x="1863345" y="145390"/>
                </a:lnTo>
                <a:cubicBezTo>
                  <a:pt x="1862894" y="146146"/>
                  <a:pt x="1862500" y="146890"/>
                  <a:pt x="1862164" y="147623"/>
                </a:cubicBezTo>
                <a:cubicBezTo>
                  <a:pt x="1861827" y="148355"/>
                  <a:pt x="1861510" y="149030"/>
                  <a:pt x="1861211" y="149647"/>
                </a:cubicBezTo>
                <a:cubicBezTo>
                  <a:pt x="1861065" y="149691"/>
                  <a:pt x="1860976" y="149905"/>
                  <a:pt x="1860944" y="150288"/>
                </a:cubicBezTo>
                <a:cubicBezTo>
                  <a:pt x="1860913" y="150672"/>
                  <a:pt x="1860900" y="150961"/>
                  <a:pt x="1860906" y="151155"/>
                </a:cubicBezTo>
                <a:cubicBezTo>
                  <a:pt x="1860868" y="151306"/>
                  <a:pt x="1860716" y="151533"/>
                  <a:pt x="1860449" y="151835"/>
                </a:cubicBezTo>
                <a:cubicBezTo>
                  <a:pt x="1860182" y="152137"/>
                  <a:pt x="1860030" y="152516"/>
                  <a:pt x="1859992" y="152972"/>
                </a:cubicBezTo>
                <a:cubicBezTo>
                  <a:pt x="1859979" y="152960"/>
                  <a:pt x="1859928" y="152985"/>
                  <a:pt x="1859840" y="153048"/>
                </a:cubicBezTo>
                <a:cubicBezTo>
                  <a:pt x="1859751" y="153112"/>
                  <a:pt x="1859700" y="153290"/>
                  <a:pt x="1859687" y="153582"/>
                </a:cubicBezTo>
                <a:cubicBezTo>
                  <a:pt x="1859674" y="154173"/>
                  <a:pt x="1859624" y="154745"/>
                  <a:pt x="1859535" y="155298"/>
                </a:cubicBezTo>
                <a:cubicBezTo>
                  <a:pt x="1859446" y="155851"/>
                  <a:pt x="1859395" y="156499"/>
                  <a:pt x="1859382" y="157242"/>
                </a:cubicBezTo>
                <a:cubicBezTo>
                  <a:pt x="1859306" y="158469"/>
                  <a:pt x="1859078" y="159828"/>
                  <a:pt x="1858697" y="161322"/>
                </a:cubicBezTo>
                <a:cubicBezTo>
                  <a:pt x="1858316" y="162815"/>
                  <a:pt x="1858239" y="164404"/>
                  <a:pt x="1858468" y="166087"/>
                </a:cubicBezTo>
                <a:cubicBezTo>
                  <a:pt x="1858900" y="167320"/>
                  <a:pt x="1859179" y="168667"/>
                  <a:pt x="1859306" y="170129"/>
                </a:cubicBezTo>
                <a:cubicBezTo>
                  <a:pt x="1859433" y="171590"/>
                  <a:pt x="1859560" y="173090"/>
                  <a:pt x="1859687" y="174628"/>
                </a:cubicBezTo>
                <a:cubicBezTo>
                  <a:pt x="1859871" y="176019"/>
                  <a:pt x="1860189" y="177430"/>
                  <a:pt x="1860640" y="178859"/>
                </a:cubicBezTo>
                <a:cubicBezTo>
                  <a:pt x="1861090" y="180289"/>
                  <a:pt x="1861484" y="181624"/>
                  <a:pt x="1861821" y="182863"/>
                </a:cubicBezTo>
                <a:cubicBezTo>
                  <a:pt x="1861992" y="184083"/>
                  <a:pt x="1862259" y="185226"/>
                  <a:pt x="1862621" y="186294"/>
                </a:cubicBezTo>
                <a:cubicBezTo>
                  <a:pt x="1862983" y="187362"/>
                  <a:pt x="1863326" y="188353"/>
                  <a:pt x="1863650" y="189268"/>
                </a:cubicBezTo>
                <a:lnTo>
                  <a:pt x="1866088" y="196283"/>
                </a:lnTo>
                <a:cubicBezTo>
                  <a:pt x="1866507" y="197338"/>
                  <a:pt x="1866812" y="198278"/>
                  <a:pt x="1867002" y="199104"/>
                </a:cubicBezTo>
                <a:cubicBezTo>
                  <a:pt x="1867193" y="199930"/>
                  <a:pt x="1867498" y="200718"/>
                  <a:pt x="1867917" y="201468"/>
                </a:cubicBezTo>
                <a:cubicBezTo>
                  <a:pt x="1868082" y="201913"/>
                  <a:pt x="1868285" y="202396"/>
                  <a:pt x="1868526" y="202917"/>
                </a:cubicBezTo>
                <a:cubicBezTo>
                  <a:pt x="1868768" y="203438"/>
                  <a:pt x="1868971" y="204073"/>
                  <a:pt x="1869136" y="204823"/>
                </a:cubicBezTo>
                <a:cubicBezTo>
                  <a:pt x="1869326" y="205738"/>
                  <a:pt x="1869631" y="206575"/>
                  <a:pt x="1870050" y="207332"/>
                </a:cubicBezTo>
                <a:cubicBezTo>
                  <a:pt x="1870470" y="208089"/>
                  <a:pt x="1870774" y="208766"/>
                  <a:pt x="1870965" y="209365"/>
                </a:cubicBezTo>
                <a:cubicBezTo>
                  <a:pt x="1871435" y="210304"/>
                  <a:pt x="1871866" y="211273"/>
                  <a:pt x="1872260" y="212271"/>
                </a:cubicBezTo>
                <a:cubicBezTo>
                  <a:pt x="1872654" y="213270"/>
                  <a:pt x="1872933" y="214230"/>
                  <a:pt x="1873098" y="215151"/>
                </a:cubicBezTo>
                <a:cubicBezTo>
                  <a:pt x="1873568" y="215913"/>
                  <a:pt x="1874076" y="216827"/>
                  <a:pt x="1874622" y="217894"/>
                </a:cubicBezTo>
                <a:cubicBezTo>
                  <a:pt x="1875168" y="218961"/>
                  <a:pt x="1875676" y="220180"/>
                  <a:pt x="1876146" y="221552"/>
                </a:cubicBezTo>
                <a:cubicBezTo>
                  <a:pt x="1876908" y="222904"/>
                  <a:pt x="1877670" y="224238"/>
                  <a:pt x="1878432" y="225552"/>
                </a:cubicBezTo>
                <a:cubicBezTo>
                  <a:pt x="1879194" y="226867"/>
                  <a:pt x="1879956" y="228276"/>
                  <a:pt x="1880718" y="229781"/>
                </a:cubicBezTo>
                <a:cubicBezTo>
                  <a:pt x="1881328" y="232169"/>
                  <a:pt x="1882547" y="234099"/>
                  <a:pt x="1884376" y="235572"/>
                </a:cubicBezTo>
                <a:cubicBezTo>
                  <a:pt x="1885138" y="236569"/>
                  <a:pt x="1885519" y="237395"/>
                  <a:pt x="1885519" y="238049"/>
                </a:cubicBezTo>
                <a:cubicBezTo>
                  <a:pt x="1885519" y="238703"/>
                  <a:pt x="1885138" y="239605"/>
                  <a:pt x="1884376" y="240754"/>
                </a:cubicBezTo>
                <a:cubicBezTo>
                  <a:pt x="1884357" y="240919"/>
                  <a:pt x="1884243" y="241122"/>
                  <a:pt x="1884033" y="241364"/>
                </a:cubicBezTo>
                <a:cubicBezTo>
                  <a:pt x="1883824" y="241605"/>
                  <a:pt x="1883633" y="241808"/>
                  <a:pt x="1883462" y="241973"/>
                </a:cubicBezTo>
                <a:cubicBezTo>
                  <a:pt x="1883055" y="242621"/>
                  <a:pt x="1882725" y="243307"/>
                  <a:pt x="1882471" y="244031"/>
                </a:cubicBezTo>
                <a:cubicBezTo>
                  <a:pt x="1882217" y="244754"/>
                  <a:pt x="1881734" y="245288"/>
                  <a:pt x="1881023" y="245631"/>
                </a:cubicBezTo>
                <a:cubicBezTo>
                  <a:pt x="1881010" y="245637"/>
                  <a:pt x="1880960" y="245701"/>
                  <a:pt x="1880871" y="245821"/>
                </a:cubicBezTo>
                <a:cubicBezTo>
                  <a:pt x="1880782" y="245942"/>
                  <a:pt x="1880731" y="246082"/>
                  <a:pt x="1880718" y="246240"/>
                </a:cubicBezTo>
                <a:cubicBezTo>
                  <a:pt x="1880160" y="247815"/>
                  <a:pt x="1879144" y="248933"/>
                  <a:pt x="1877670" y="249593"/>
                </a:cubicBezTo>
                <a:cubicBezTo>
                  <a:pt x="1877537" y="249600"/>
                  <a:pt x="1877423" y="249663"/>
                  <a:pt x="1877328" y="249784"/>
                </a:cubicBezTo>
                <a:cubicBezTo>
                  <a:pt x="1877232" y="249904"/>
                  <a:pt x="1877042" y="250044"/>
                  <a:pt x="1876756" y="250203"/>
                </a:cubicBezTo>
                <a:cubicBezTo>
                  <a:pt x="1876578" y="250793"/>
                  <a:pt x="1876324" y="251289"/>
                  <a:pt x="1875994" y="251689"/>
                </a:cubicBezTo>
                <a:cubicBezTo>
                  <a:pt x="1875664" y="252089"/>
                  <a:pt x="1875410" y="252508"/>
                  <a:pt x="1875232" y="252946"/>
                </a:cubicBezTo>
                <a:lnTo>
                  <a:pt x="1874927" y="253556"/>
                </a:lnTo>
                <a:cubicBezTo>
                  <a:pt x="1874648" y="254273"/>
                  <a:pt x="1874368" y="254743"/>
                  <a:pt x="1874089" y="254965"/>
                </a:cubicBezTo>
                <a:cubicBezTo>
                  <a:pt x="1873810" y="255188"/>
                  <a:pt x="1873378" y="255429"/>
                  <a:pt x="1872794" y="255689"/>
                </a:cubicBezTo>
                <a:cubicBezTo>
                  <a:pt x="1872768" y="255683"/>
                  <a:pt x="1872667" y="255696"/>
                  <a:pt x="1872489" y="255727"/>
                </a:cubicBezTo>
                <a:cubicBezTo>
                  <a:pt x="1872311" y="255759"/>
                  <a:pt x="1872209" y="255848"/>
                  <a:pt x="1872184" y="255994"/>
                </a:cubicBezTo>
                <a:cubicBezTo>
                  <a:pt x="1871625" y="256445"/>
                  <a:pt x="1871142" y="256686"/>
                  <a:pt x="1870736" y="256718"/>
                </a:cubicBezTo>
                <a:cubicBezTo>
                  <a:pt x="1870330" y="256750"/>
                  <a:pt x="1869695" y="256610"/>
                  <a:pt x="1868831" y="256299"/>
                </a:cubicBezTo>
                <a:cubicBezTo>
                  <a:pt x="1868546" y="256153"/>
                  <a:pt x="1868279" y="256064"/>
                  <a:pt x="1868031" y="256032"/>
                </a:cubicBezTo>
                <a:cubicBezTo>
                  <a:pt x="1867784" y="256000"/>
                  <a:pt x="1867441" y="255988"/>
                  <a:pt x="1867002" y="255994"/>
                </a:cubicBezTo>
                <a:cubicBezTo>
                  <a:pt x="1867294" y="256153"/>
                  <a:pt x="1867472" y="256369"/>
                  <a:pt x="1867536" y="256642"/>
                </a:cubicBezTo>
                <a:cubicBezTo>
                  <a:pt x="1867599" y="256915"/>
                  <a:pt x="1867625" y="257207"/>
                  <a:pt x="1867612" y="257518"/>
                </a:cubicBezTo>
                <a:cubicBezTo>
                  <a:pt x="1867891" y="257842"/>
                  <a:pt x="1868018" y="258261"/>
                  <a:pt x="1867993" y="258775"/>
                </a:cubicBezTo>
                <a:cubicBezTo>
                  <a:pt x="1867968" y="259290"/>
                  <a:pt x="1867942" y="259785"/>
                  <a:pt x="1867917" y="260261"/>
                </a:cubicBezTo>
                <a:lnTo>
                  <a:pt x="1867002" y="260261"/>
                </a:lnTo>
                <a:cubicBezTo>
                  <a:pt x="1866558" y="259798"/>
                  <a:pt x="1866151" y="259277"/>
                  <a:pt x="1865783" y="258699"/>
                </a:cubicBezTo>
                <a:cubicBezTo>
                  <a:pt x="1865415" y="258121"/>
                  <a:pt x="1865008" y="257524"/>
                  <a:pt x="1864564" y="256908"/>
                </a:cubicBezTo>
                <a:cubicBezTo>
                  <a:pt x="1864392" y="256889"/>
                  <a:pt x="1864202" y="256775"/>
                  <a:pt x="1863992" y="256565"/>
                </a:cubicBezTo>
                <a:cubicBezTo>
                  <a:pt x="1863783" y="256356"/>
                  <a:pt x="1863669" y="256165"/>
                  <a:pt x="1863650" y="255994"/>
                </a:cubicBezTo>
                <a:cubicBezTo>
                  <a:pt x="1863478" y="255810"/>
                  <a:pt x="1863212" y="255645"/>
                  <a:pt x="1862849" y="255499"/>
                </a:cubicBezTo>
                <a:cubicBezTo>
                  <a:pt x="1862488" y="255353"/>
                  <a:pt x="1862145" y="255416"/>
                  <a:pt x="1861821" y="255689"/>
                </a:cubicBezTo>
                <a:cubicBezTo>
                  <a:pt x="1861491" y="255676"/>
                  <a:pt x="1861084" y="255702"/>
                  <a:pt x="1860602" y="255765"/>
                </a:cubicBezTo>
                <a:cubicBezTo>
                  <a:pt x="1860119" y="255829"/>
                  <a:pt x="1859713" y="256007"/>
                  <a:pt x="1859382" y="256299"/>
                </a:cubicBezTo>
                <a:lnTo>
                  <a:pt x="1858468" y="256299"/>
                </a:lnTo>
                <a:cubicBezTo>
                  <a:pt x="1857395" y="256026"/>
                  <a:pt x="1856417" y="255657"/>
                  <a:pt x="1855534" y="255194"/>
                </a:cubicBezTo>
                <a:cubicBezTo>
                  <a:pt x="1854652" y="254730"/>
                  <a:pt x="1853902" y="253981"/>
                  <a:pt x="1853286" y="252946"/>
                </a:cubicBezTo>
                <a:lnTo>
                  <a:pt x="1849629" y="249593"/>
                </a:lnTo>
                <a:cubicBezTo>
                  <a:pt x="1849318" y="249301"/>
                  <a:pt x="1848949" y="249123"/>
                  <a:pt x="1848524" y="249060"/>
                </a:cubicBezTo>
                <a:cubicBezTo>
                  <a:pt x="1848098" y="248996"/>
                  <a:pt x="1847654" y="248971"/>
                  <a:pt x="1847190" y="248984"/>
                </a:cubicBezTo>
                <a:cubicBezTo>
                  <a:pt x="1846600" y="249130"/>
                  <a:pt x="1846104" y="249142"/>
                  <a:pt x="1845704" y="249022"/>
                </a:cubicBezTo>
                <a:cubicBezTo>
                  <a:pt x="1845304" y="248901"/>
                  <a:pt x="1844885" y="248685"/>
                  <a:pt x="1844447" y="248374"/>
                </a:cubicBezTo>
                <a:lnTo>
                  <a:pt x="1839570" y="241973"/>
                </a:lnTo>
                <a:cubicBezTo>
                  <a:pt x="1838980" y="241078"/>
                  <a:pt x="1838484" y="240278"/>
                  <a:pt x="1838084" y="239573"/>
                </a:cubicBezTo>
                <a:cubicBezTo>
                  <a:pt x="1837684" y="238868"/>
                  <a:pt x="1837265" y="238144"/>
                  <a:pt x="1836827" y="237401"/>
                </a:cubicBezTo>
                <a:cubicBezTo>
                  <a:pt x="1836573" y="235572"/>
                  <a:pt x="1836167" y="234048"/>
                  <a:pt x="1835608" y="232829"/>
                </a:cubicBezTo>
                <a:cubicBezTo>
                  <a:pt x="1835290" y="231915"/>
                  <a:pt x="1834859" y="231077"/>
                  <a:pt x="1834312" y="230315"/>
                </a:cubicBezTo>
                <a:cubicBezTo>
                  <a:pt x="1833766" y="229553"/>
                  <a:pt x="1833182" y="228867"/>
                  <a:pt x="1832560" y="228257"/>
                </a:cubicBezTo>
                <a:cubicBezTo>
                  <a:pt x="1830706" y="225673"/>
                  <a:pt x="1828699" y="223298"/>
                  <a:pt x="1826540" y="221132"/>
                </a:cubicBezTo>
                <a:cubicBezTo>
                  <a:pt x="1824381" y="218967"/>
                  <a:pt x="1822222" y="216973"/>
                  <a:pt x="1820063" y="215151"/>
                </a:cubicBezTo>
                <a:lnTo>
                  <a:pt x="1809090" y="203909"/>
                </a:lnTo>
                <a:cubicBezTo>
                  <a:pt x="1808195" y="203165"/>
                  <a:pt x="1807395" y="202441"/>
                  <a:pt x="1806690" y="201736"/>
                </a:cubicBezTo>
                <a:cubicBezTo>
                  <a:pt x="1805985" y="201030"/>
                  <a:pt x="1805261" y="200230"/>
                  <a:pt x="1804518" y="199334"/>
                </a:cubicBezTo>
                <a:cubicBezTo>
                  <a:pt x="1804080" y="198895"/>
                  <a:pt x="1803737" y="198705"/>
                  <a:pt x="1803490" y="198762"/>
                </a:cubicBezTo>
                <a:cubicBezTo>
                  <a:pt x="1803242" y="198819"/>
                  <a:pt x="1802975" y="199010"/>
                  <a:pt x="1802690" y="199334"/>
                </a:cubicBezTo>
                <a:cubicBezTo>
                  <a:pt x="1801318" y="200719"/>
                  <a:pt x="1800023" y="202142"/>
                  <a:pt x="1798803" y="203603"/>
                </a:cubicBezTo>
                <a:cubicBezTo>
                  <a:pt x="1797584" y="205064"/>
                  <a:pt x="1796441" y="206486"/>
                  <a:pt x="1795374" y="207868"/>
                </a:cubicBezTo>
                <a:cubicBezTo>
                  <a:pt x="1793857" y="208794"/>
                  <a:pt x="1792396" y="209880"/>
                  <a:pt x="1790993" y="211125"/>
                </a:cubicBezTo>
                <a:cubicBezTo>
                  <a:pt x="1789590" y="212371"/>
                  <a:pt x="1788205" y="213611"/>
                  <a:pt x="1786840" y="214846"/>
                </a:cubicBezTo>
                <a:cubicBezTo>
                  <a:pt x="1786408" y="215157"/>
                  <a:pt x="1786052" y="215449"/>
                  <a:pt x="1785773" y="215722"/>
                </a:cubicBezTo>
                <a:cubicBezTo>
                  <a:pt x="1785494" y="215995"/>
                  <a:pt x="1785138" y="216211"/>
                  <a:pt x="1784706" y="216370"/>
                </a:cubicBezTo>
                <a:cubicBezTo>
                  <a:pt x="1782611" y="218243"/>
                  <a:pt x="1780401" y="219450"/>
                  <a:pt x="1778077" y="219989"/>
                </a:cubicBezTo>
                <a:cubicBezTo>
                  <a:pt x="1775753" y="220529"/>
                  <a:pt x="1773086" y="220136"/>
                  <a:pt x="1770076" y="218808"/>
                </a:cubicBezTo>
                <a:lnTo>
                  <a:pt x="1767042" y="216370"/>
                </a:lnTo>
                <a:cubicBezTo>
                  <a:pt x="1766910" y="216224"/>
                  <a:pt x="1766796" y="216135"/>
                  <a:pt x="1766702" y="216103"/>
                </a:cubicBezTo>
                <a:cubicBezTo>
                  <a:pt x="1766607" y="216072"/>
                  <a:pt x="1766418" y="216059"/>
                  <a:pt x="1766134" y="216065"/>
                </a:cubicBezTo>
                <a:cubicBezTo>
                  <a:pt x="1764000" y="215792"/>
                  <a:pt x="1762033" y="215272"/>
                  <a:pt x="1760232" y="214504"/>
                </a:cubicBezTo>
                <a:cubicBezTo>
                  <a:pt x="1758431" y="213736"/>
                  <a:pt x="1756839" y="212531"/>
                  <a:pt x="1755456" y="210888"/>
                </a:cubicBezTo>
                <a:cubicBezTo>
                  <a:pt x="1754984" y="210163"/>
                  <a:pt x="1754398" y="209663"/>
                  <a:pt x="1753698" y="209388"/>
                </a:cubicBezTo>
                <a:cubicBezTo>
                  <a:pt x="1752998" y="209113"/>
                  <a:pt x="1752262" y="208913"/>
                  <a:pt x="1751490" y="208788"/>
                </a:cubicBezTo>
                <a:cubicBezTo>
                  <a:pt x="1750593" y="208489"/>
                  <a:pt x="1749809" y="208095"/>
                  <a:pt x="1749140" y="207606"/>
                </a:cubicBezTo>
                <a:cubicBezTo>
                  <a:pt x="1748470" y="207117"/>
                  <a:pt x="1747838" y="206494"/>
                  <a:pt x="1747245" y="205738"/>
                </a:cubicBezTo>
                <a:cubicBezTo>
                  <a:pt x="1746657" y="204836"/>
                  <a:pt x="1746088" y="203972"/>
                  <a:pt x="1745536" y="203145"/>
                </a:cubicBezTo>
                <a:cubicBezTo>
                  <a:pt x="1744985" y="202319"/>
                  <a:pt x="1744337" y="201455"/>
                  <a:pt x="1743592" y="200553"/>
                </a:cubicBezTo>
                <a:cubicBezTo>
                  <a:pt x="1743446" y="200235"/>
                  <a:pt x="1743281" y="199879"/>
                  <a:pt x="1743096" y="199485"/>
                </a:cubicBezTo>
                <a:cubicBezTo>
                  <a:pt x="1742912" y="199091"/>
                  <a:pt x="1742670" y="198736"/>
                  <a:pt x="1742371" y="198418"/>
                </a:cubicBezTo>
                <a:cubicBezTo>
                  <a:pt x="1742364" y="198138"/>
                  <a:pt x="1742301" y="197859"/>
                  <a:pt x="1742180" y="197579"/>
                </a:cubicBezTo>
                <a:cubicBezTo>
                  <a:pt x="1742059" y="197300"/>
                  <a:pt x="1741919" y="196867"/>
                  <a:pt x="1741760" y="196283"/>
                </a:cubicBezTo>
                <a:cubicBezTo>
                  <a:pt x="1741772" y="196721"/>
                  <a:pt x="1741747" y="196988"/>
                  <a:pt x="1741683" y="197084"/>
                </a:cubicBezTo>
                <a:cubicBezTo>
                  <a:pt x="1741620" y="197179"/>
                  <a:pt x="1741442" y="197217"/>
                  <a:pt x="1741149" y="197198"/>
                </a:cubicBezTo>
                <a:lnTo>
                  <a:pt x="1741149" y="197199"/>
                </a:lnTo>
                <a:cubicBezTo>
                  <a:pt x="1741009" y="197650"/>
                  <a:pt x="1740831" y="198196"/>
                  <a:pt x="1740614" y="198838"/>
                </a:cubicBezTo>
                <a:cubicBezTo>
                  <a:pt x="1740398" y="199480"/>
                  <a:pt x="1740067" y="200255"/>
                  <a:pt x="1739622" y="201164"/>
                </a:cubicBezTo>
                <a:cubicBezTo>
                  <a:pt x="1739335" y="201920"/>
                  <a:pt x="1738991" y="202695"/>
                  <a:pt x="1738590" y="203489"/>
                </a:cubicBezTo>
                <a:cubicBezTo>
                  <a:pt x="1738190" y="204284"/>
                  <a:pt x="1737617" y="205135"/>
                  <a:pt x="1736872" y="206044"/>
                </a:cubicBezTo>
                <a:cubicBezTo>
                  <a:pt x="1736567" y="207079"/>
                  <a:pt x="1736185" y="207979"/>
                  <a:pt x="1735727" y="208741"/>
                </a:cubicBezTo>
                <a:cubicBezTo>
                  <a:pt x="1735268" y="209504"/>
                  <a:pt x="1734734" y="210320"/>
                  <a:pt x="1734123" y="211188"/>
                </a:cubicBezTo>
                <a:cubicBezTo>
                  <a:pt x="1733518" y="212259"/>
                  <a:pt x="1732895" y="213327"/>
                  <a:pt x="1732252" y="214392"/>
                </a:cubicBezTo>
                <a:cubicBezTo>
                  <a:pt x="1731609" y="215457"/>
                  <a:pt x="1730909" y="216523"/>
                  <a:pt x="1730152" y="217589"/>
                </a:cubicBezTo>
                <a:cubicBezTo>
                  <a:pt x="1729096" y="218815"/>
                  <a:pt x="1728004" y="220097"/>
                  <a:pt x="1726876" y="221437"/>
                </a:cubicBezTo>
                <a:cubicBezTo>
                  <a:pt x="1725748" y="222777"/>
                  <a:pt x="1724507" y="224136"/>
                  <a:pt x="1723153" y="225514"/>
                </a:cubicBezTo>
                <a:cubicBezTo>
                  <a:pt x="1720067" y="229222"/>
                  <a:pt x="1716517" y="232169"/>
                  <a:pt x="1712501" y="234353"/>
                </a:cubicBezTo>
                <a:lnTo>
                  <a:pt x="1709143" y="236182"/>
                </a:lnTo>
                <a:cubicBezTo>
                  <a:pt x="1708539" y="236379"/>
                  <a:pt x="1707916" y="236671"/>
                  <a:pt x="1707274" y="237058"/>
                </a:cubicBezTo>
                <a:cubicBezTo>
                  <a:pt x="1706631" y="237446"/>
                  <a:pt x="1705932" y="237662"/>
                  <a:pt x="1705175" y="237706"/>
                </a:cubicBezTo>
                <a:cubicBezTo>
                  <a:pt x="1704851" y="237998"/>
                  <a:pt x="1704431" y="238252"/>
                  <a:pt x="1703916" y="238468"/>
                </a:cubicBezTo>
                <a:cubicBezTo>
                  <a:pt x="1703401" y="238684"/>
                  <a:pt x="1702905" y="238938"/>
                  <a:pt x="1702428" y="239230"/>
                </a:cubicBezTo>
                <a:cubicBezTo>
                  <a:pt x="1701817" y="239370"/>
                  <a:pt x="1701207" y="239547"/>
                  <a:pt x="1700596" y="239763"/>
                </a:cubicBezTo>
                <a:cubicBezTo>
                  <a:pt x="1699986" y="239979"/>
                  <a:pt x="1699375" y="240309"/>
                  <a:pt x="1698764" y="240754"/>
                </a:cubicBezTo>
                <a:cubicBezTo>
                  <a:pt x="1698764" y="240767"/>
                  <a:pt x="1698688" y="240817"/>
                  <a:pt x="1698536" y="240906"/>
                </a:cubicBezTo>
                <a:cubicBezTo>
                  <a:pt x="1698383" y="240995"/>
                  <a:pt x="1698154" y="241046"/>
                  <a:pt x="1697849" y="241059"/>
                </a:cubicBezTo>
                <a:cubicBezTo>
                  <a:pt x="1697054" y="241078"/>
                  <a:pt x="1696202" y="241268"/>
                  <a:pt x="1695292" y="241630"/>
                </a:cubicBezTo>
                <a:cubicBezTo>
                  <a:pt x="1694383" y="241992"/>
                  <a:pt x="1693607" y="242411"/>
                  <a:pt x="1692965" y="242888"/>
                </a:cubicBezTo>
                <a:cubicBezTo>
                  <a:pt x="1692965" y="242837"/>
                  <a:pt x="1692660" y="242938"/>
                  <a:pt x="1692049" y="243192"/>
                </a:cubicBezTo>
                <a:cubicBezTo>
                  <a:pt x="1692036" y="243046"/>
                  <a:pt x="1691986" y="242957"/>
                  <a:pt x="1691896" y="242926"/>
                </a:cubicBezTo>
                <a:cubicBezTo>
                  <a:pt x="1691807" y="242894"/>
                  <a:pt x="1691756" y="242881"/>
                  <a:pt x="1691744" y="242888"/>
                </a:cubicBezTo>
                <a:cubicBezTo>
                  <a:pt x="1692195" y="242722"/>
                  <a:pt x="1692590" y="242519"/>
                  <a:pt x="1692927" y="242278"/>
                </a:cubicBezTo>
                <a:cubicBezTo>
                  <a:pt x="1693264" y="242037"/>
                  <a:pt x="1693582" y="241834"/>
                  <a:pt x="1693880" y="241668"/>
                </a:cubicBezTo>
                <a:cubicBezTo>
                  <a:pt x="1694637" y="240767"/>
                  <a:pt x="1695413" y="239979"/>
                  <a:pt x="1696208" y="239306"/>
                </a:cubicBezTo>
                <a:cubicBezTo>
                  <a:pt x="1697003" y="238633"/>
                  <a:pt x="1697855" y="237998"/>
                  <a:pt x="1698764" y="237401"/>
                </a:cubicBezTo>
                <a:cubicBezTo>
                  <a:pt x="1699382" y="236804"/>
                  <a:pt x="1699979" y="236169"/>
                  <a:pt x="1700558" y="235496"/>
                </a:cubicBezTo>
                <a:cubicBezTo>
                  <a:pt x="1701137" y="234823"/>
                  <a:pt x="1701658" y="234036"/>
                  <a:pt x="1702122" y="233134"/>
                </a:cubicBezTo>
                <a:cubicBezTo>
                  <a:pt x="1702300" y="232537"/>
                  <a:pt x="1702555" y="231902"/>
                  <a:pt x="1702886" y="231229"/>
                </a:cubicBezTo>
                <a:cubicBezTo>
                  <a:pt x="1703216" y="230556"/>
                  <a:pt x="1703471" y="229768"/>
                  <a:pt x="1703649" y="228867"/>
                </a:cubicBezTo>
                <a:lnTo>
                  <a:pt x="1706091" y="223076"/>
                </a:lnTo>
                <a:cubicBezTo>
                  <a:pt x="1706110" y="222644"/>
                  <a:pt x="1706224" y="222212"/>
                  <a:pt x="1706434" y="221780"/>
                </a:cubicBezTo>
                <a:cubicBezTo>
                  <a:pt x="1706644" y="221348"/>
                  <a:pt x="1706835" y="220764"/>
                  <a:pt x="1707007" y="220028"/>
                </a:cubicBezTo>
                <a:cubicBezTo>
                  <a:pt x="1707172" y="219418"/>
                  <a:pt x="1707375" y="218808"/>
                  <a:pt x="1707617" y="218199"/>
                </a:cubicBezTo>
                <a:cubicBezTo>
                  <a:pt x="1707859" y="217589"/>
                  <a:pt x="1708062" y="216980"/>
                  <a:pt x="1708228" y="216370"/>
                </a:cubicBezTo>
                <a:cubicBezTo>
                  <a:pt x="1708361" y="216052"/>
                  <a:pt x="1708476" y="215697"/>
                  <a:pt x="1708571" y="215303"/>
                </a:cubicBezTo>
                <a:cubicBezTo>
                  <a:pt x="1708666" y="214909"/>
                  <a:pt x="1708857" y="214554"/>
                  <a:pt x="1709143" y="214236"/>
                </a:cubicBezTo>
                <a:lnTo>
                  <a:pt x="1709754" y="212131"/>
                </a:lnTo>
                <a:cubicBezTo>
                  <a:pt x="1710180" y="211505"/>
                  <a:pt x="1710472" y="210904"/>
                  <a:pt x="1710631" y="210331"/>
                </a:cubicBezTo>
                <a:cubicBezTo>
                  <a:pt x="1710790" y="209758"/>
                  <a:pt x="1711007" y="209243"/>
                  <a:pt x="1711280" y="208788"/>
                </a:cubicBezTo>
                <a:lnTo>
                  <a:pt x="1713112" y="203908"/>
                </a:lnTo>
                <a:cubicBezTo>
                  <a:pt x="1713398" y="203463"/>
                  <a:pt x="1713589" y="203057"/>
                  <a:pt x="1713684" y="202688"/>
                </a:cubicBezTo>
                <a:cubicBezTo>
                  <a:pt x="1713780" y="202319"/>
                  <a:pt x="1713894" y="201913"/>
                  <a:pt x="1714027" y="201468"/>
                </a:cubicBezTo>
                <a:cubicBezTo>
                  <a:pt x="1714485" y="200699"/>
                  <a:pt x="1714867" y="199873"/>
                  <a:pt x="1715172" y="198990"/>
                </a:cubicBezTo>
                <a:cubicBezTo>
                  <a:pt x="1715477" y="198107"/>
                  <a:pt x="1715706" y="197204"/>
                  <a:pt x="1715859" y="196283"/>
                </a:cubicBezTo>
                <a:lnTo>
                  <a:pt x="1717381" y="193233"/>
                </a:lnTo>
                <a:cubicBezTo>
                  <a:pt x="1717381" y="192623"/>
                  <a:pt x="1717684" y="192013"/>
                  <a:pt x="1718292" y="191403"/>
                </a:cubicBezTo>
                <a:cubicBezTo>
                  <a:pt x="1718431" y="190342"/>
                  <a:pt x="1718608" y="189338"/>
                  <a:pt x="1718824" y="188391"/>
                </a:cubicBezTo>
                <a:cubicBezTo>
                  <a:pt x="1719039" y="187444"/>
                  <a:pt x="1719368" y="186516"/>
                  <a:pt x="1719811" y="185608"/>
                </a:cubicBezTo>
                <a:cubicBezTo>
                  <a:pt x="1719976" y="184820"/>
                  <a:pt x="1720254" y="183879"/>
                  <a:pt x="1720646" y="182786"/>
                </a:cubicBezTo>
                <a:cubicBezTo>
                  <a:pt x="1721039" y="181693"/>
                  <a:pt x="1721469" y="180601"/>
                  <a:pt x="1721938" y="179508"/>
                </a:cubicBezTo>
                <a:cubicBezTo>
                  <a:pt x="1722083" y="179044"/>
                  <a:pt x="1722172" y="178523"/>
                  <a:pt x="1722203" y="177944"/>
                </a:cubicBezTo>
                <a:cubicBezTo>
                  <a:pt x="1722235" y="177366"/>
                  <a:pt x="1722248" y="176769"/>
                  <a:pt x="1722242" y="176153"/>
                </a:cubicBezTo>
                <a:cubicBezTo>
                  <a:pt x="1722539" y="175574"/>
                  <a:pt x="1722779" y="174977"/>
                  <a:pt x="1722963" y="174361"/>
                </a:cubicBezTo>
                <a:cubicBezTo>
                  <a:pt x="1723146" y="173744"/>
                  <a:pt x="1723311" y="172918"/>
                  <a:pt x="1723457" y="171883"/>
                </a:cubicBezTo>
                <a:cubicBezTo>
                  <a:pt x="1723482" y="171717"/>
                  <a:pt x="1723583" y="171438"/>
                  <a:pt x="1723760" y="171044"/>
                </a:cubicBezTo>
                <a:cubicBezTo>
                  <a:pt x="1723938" y="170650"/>
                  <a:pt x="1724039" y="170218"/>
                  <a:pt x="1724064" y="169747"/>
                </a:cubicBezTo>
                <a:cubicBezTo>
                  <a:pt x="1724039" y="169608"/>
                  <a:pt x="1723938" y="169506"/>
                  <a:pt x="1723760" y="169442"/>
                </a:cubicBezTo>
                <a:cubicBezTo>
                  <a:pt x="1723583" y="169379"/>
                  <a:pt x="1723482" y="169277"/>
                  <a:pt x="1723457" y="169137"/>
                </a:cubicBezTo>
                <a:cubicBezTo>
                  <a:pt x="1723444" y="169284"/>
                  <a:pt x="1723393" y="169373"/>
                  <a:pt x="1723305" y="169404"/>
                </a:cubicBezTo>
                <a:cubicBezTo>
                  <a:pt x="1723216" y="169436"/>
                  <a:pt x="1723165" y="169449"/>
                  <a:pt x="1723153" y="169442"/>
                </a:cubicBezTo>
                <a:lnTo>
                  <a:pt x="1720115" y="175238"/>
                </a:lnTo>
                <a:cubicBezTo>
                  <a:pt x="1719811" y="176273"/>
                  <a:pt x="1719431" y="177176"/>
                  <a:pt x="1718976" y="177944"/>
                </a:cubicBezTo>
                <a:cubicBezTo>
                  <a:pt x="1718520" y="178713"/>
                  <a:pt x="1717988" y="179539"/>
                  <a:pt x="1717381" y="180423"/>
                </a:cubicBezTo>
                <a:cubicBezTo>
                  <a:pt x="1716938" y="181471"/>
                  <a:pt x="1716456" y="182424"/>
                  <a:pt x="1715935" y="183282"/>
                </a:cubicBezTo>
                <a:cubicBezTo>
                  <a:pt x="1715414" y="184140"/>
                  <a:pt x="1714778" y="185017"/>
                  <a:pt x="1714027" y="185913"/>
                </a:cubicBezTo>
                <a:cubicBezTo>
                  <a:pt x="1713252" y="187565"/>
                  <a:pt x="1712438" y="189064"/>
                  <a:pt x="1711585" y="190412"/>
                </a:cubicBezTo>
                <a:cubicBezTo>
                  <a:pt x="1710733" y="191759"/>
                  <a:pt x="1709919" y="193106"/>
                  <a:pt x="1709143" y="194453"/>
                </a:cubicBezTo>
                <a:cubicBezTo>
                  <a:pt x="1708546" y="195253"/>
                  <a:pt x="1707910" y="196169"/>
                  <a:pt x="1707235" y="197198"/>
                </a:cubicBezTo>
                <a:cubicBezTo>
                  <a:pt x="1706561" y="198227"/>
                  <a:pt x="1705773" y="199142"/>
                  <a:pt x="1704870" y="199943"/>
                </a:cubicBezTo>
                <a:cubicBezTo>
                  <a:pt x="1703356" y="201926"/>
                  <a:pt x="1701804" y="203908"/>
                  <a:pt x="1700215" y="205890"/>
                </a:cubicBezTo>
                <a:cubicBezTo>
                  <a:pt x="1698625" y="207872"/>
                  <a:pt x="1696920" y="209852"/>
                  <a:pt x="1695102" y="211831"/>
                </a:cubicBezTo>
                <a:cubicBezTo>
                  <a:pt x="1694026" y="213473"/>
                  <a:pt x="1692820" y="215025"/>
                  <a:pt x="1691482" y="216488"/>
                </a:cubicBezTo>
                <a:cubicBezTo>
                  <a:pt x="1690144" y="217952"/>
                  <a:pt x="1688714" y="219436"/>
                  <a:pt x="1687192" y="220942"/>
                </a:cubicBezTo>
                <a:cubicBezTo>
                  <a:pt x="1686264" y="221539"/>
                  <a:pt x="1685316" y="222174"/>
                  <a:pt x="1684346" y="222847"/>
                </a:cubicBezTo>
                <a:cubicBezTo>
                  <a:pt x="1683377" y="223520"/>
                  <a:pt x="1682501" y="224308"/>
                  <a:pt x="1681720" y="225209"/>
                </a:cubicBezTo>
                <a:cubicBezTo>
                  <a:pt x="1681561" y="225336"/>
                  <a:pt x="1681344" y="225463"/>
                  <a:pt x="1681071" y="225590"/>
                </a:cubicBezTo>
                <a:cubicBezTo>
                  <a:pt x="1680798" y="225717"/>
                  <a:pt x="1680505" y="225997"/>
                  <a:pt x="1680194" y="226428"/>
                </a:cubicBezTo>
                <a:lnTo>
                  <a:pt x="1678974" y="226428"/>
                </a:lnTo>
                <a:cubicBezTo>
                  <a:pt x="1678961" y="226428"/>
                  <a:pt x="1678910" y="226352"/>
                  <a:pt x="1678821" y="226200"/>
                </a:cubicBezTo>
                <a:cubicBezTo>
                  <a:pt x="1678732" y="226047"/>
                  <a:pt x="1678681" y="225819"/>
                  <a:pt x="1678668" y="225514"/>
                </a:cubicBezTo>
                <a:cubicBezTo>
                  <a:pt x="1678668" y="225158"/>
                  <a:pt x="1678974" y="224346"/>
                  <a:pt x="1679584" y="223076"/>
                </a:cubicBezTo>
                <a:cubicBezTo>
                  <a:pt x="1679609" y="222637"/>
                  <a:pt x="1679558" y="222371"/>
                  <a:pt x="1679431" y="222275"/>
                </a:cubicBezTo>
                <a:cubicBezTo>
                  <a:pt x="1679304" y="222180"/>
                  <a:pt x="1678948" y="222142"/>
                  <a:pt x="1678363" y="222161"/>
                </a:cubicBezTo>
                <a:lnTo>
                  <a:pt x="1676838" y="221247"/>
                </a:lnTo>
                <a:cubicBezTo>
                  <a:pt x="1676679" y="220637"/>
                  <a:pt x="1676463" y="220332"/>
                  <a:pt x="1676189" y="220332"/>
                </a:cubicBezTo>
                <a:cubicBezTo>
                  <a:pt x="1675916" y="220332"/>
                  <a:pt x="1675624" y="220637"/>
                  <a:pt x="1675312" y="221247"/>
                </a:cubicBezTo>
                <a:cubicBezTo>
                  <a:pt x="1674568" y="221412"/>
                  <a:pt x="1673844" y="221615"/>
                  <a:pt x="1673138" y="221856"/>
                </a:cubicBezTo>
                <a:cubicBezTo>
                  <a:pt x="1672433" y="222098"/>
                  <a:pt x="1671632" y="222301"/>
                  <a:pt x="1670735" y="222466"/>
                </a:cubicBezTo>
                <a:cubicBezTo>
                  <a:pt x="1670094" y="222231"/>
                  <a:pt x="1669318" y="222015"/>
                  <a:pt x="1668409" y="221818"/>
                </a:cubicBezTo>
                <a:cubicBezTo>
                  <a:pt x="1667500" y="221621"/>
                  <a:pt x="1666648" y="221025"/>
                  <a:pt x="1665854" y="220028"/>
                </a:cubicBezTo>
                <a:cubicBezTo>
                  <a:pt x="1665549" y="219450"/>
                  <a:pt x="1665167" y="219005"/>
                  <a:pt x="1664710" y="218694"/>
                </a:cubicBezTo>
                <a:cubicBezTo>
                  <a:pt x="1664252" y="218383"/>
                  <a:pt x="1663718" y="218015"/>
                  <a:pt x="1663108" y="217589"/>
                </a:cubicBezTo>
                <a:cubicBezTo>
                  <a:pt x="1662631" y="216999"/>
                  <a:pt x="1662211" y="216503"/>
                  <a:pt x="1661849" y="216103"/>
                </a:cubicBezTo>
                <a:cubicBezTo>
                  <a:pt x="1661487" y="215703"/>
                  <a:pt x="1661296" y="215284"/>
                  <a:pt x="1661277" y="214846"/>
                </a:cubicBezTo>
                <a:cubicBezTo>
                  <a:pt x="1661302" y="214101"/>
                  <a:pt x="1661252" y="213697"/>
                  <a:pt x="1661124" y="213634"/>
                </a:cubicBezTo>
                <a:cubicBezTo>
                  <a:pt x="1660997" y="213570"/>
                  <a:pt x="1660641" y="213771"/>
                  <a:pt x="1660057" y="214236"/>
                </a:cubicBezTo>
                <a:cubicBezTo>
                  <a:pt x="1659917" y="214395"/>
                  <a:pt x="1659739" y="214535"/>
                  <a:pt x="1659523" y="214655"/>
                </a:cubicBezTo>
                <a:cubicBezTo>
                  <a:pt x="1659306" y="214776"/>
                  <a:pt x="1658976" y="214840"/>
                  <a:pt x="1658531" y="214846"/>
                </a:cubicBezTo>
                <a:cubicBezTo>
                  <a:pt x="1658061" y="215144"/>
                  <a:pt x="1657552" y="215233"/>
                  <a:pt x="1657006" y="215113"/>
                </a:cubicBezTo>
                <a:cubicBezTo>
                  <a:pt x="1656459" y="214992"/>
                  <a:pt x="1655950" y="214700"/>
                  <a:pt x="1655480" y="214236"/>
                </a:cubicBezTo>
                <a:cubicBezTo>
                  <a:pt x="1655321" y="213640"/>
                  <a:pt x="1655028" y="213176"/>
                  <a:pt x="1654603" y="212845"/>
                </a:cubicBezTo>
                <a:cubicBezTo>
                  <a:pt x="1654177" y="212513"/>
                  <a:pt x="1653656" y="212275"/>
                  <a:pt x="1653039" y="212131"/>
                </a:cubicBezTo>
                <a:cubicBezTo>
                  <a:pt x="1652874" y="212132"/>
                  <a:pt x="1652670" y="212055"/>
                  <a:pt x="1652429" y="211901"/>
                </a:cubicBezTo>
                <a:cubicBezTo>
                  <a:pt x="1652187" y="211746"/>
                  <a:pt x="1651984" y="211509"/>
                  <a:pt x="1651819" y="211188"/>
                </a:cubicBezTo>
                <a:cubicBezTo>
                  <a:pt x="1651361" y="210595"/>
                  <a:pt x="1650827" y="210057"/>
                  <a:pt x="1650217" y="209574"/>
                </a:cubicBezTo>
                <a:cubicBezTo>
                  <a:pt x="1649606" y="209092"/>
                  <a:pt x="1648920" y="208627"/>
                  <a:pt x="1648157" y="208178"/>
                </a:cubicBezTo>
                <a:cubicBezTo>
                  <a:pt x="1647973" y="208000"/>
                  <a:pt x="1647731" y="207670"/>
                  <a:pt x="1647433" y="207187"/>
                </a:cubicBezTo>
                <a:cubicBezTo>
                  <a:pt x="1647134" y="206704"/>
                  <a:pt x="1646969" y="206221"/>
                  <a:pt x="1646937" y="205738"/>
                </a:cubicBezTo>
                <a:cubicBezTo>
                  <a:pt x="1646956" y="205427"/>
                  <a:pt x="1646918" y="205058"/>
                  <a:pt x="1646824" y="204632"/>
                </a:cubicBezTo>
                <a:cubicBezTo>
                  <a:pt x="1646731" y="204207"/>
                  <a:pt x="1646469" y="203762"/>
                  <a:pt x="1646039" y="203298"/>
                </a:cubicBezTo>
                <a:cubicBezTo>
                  <a:pt x="1645789" y="204213"/>
                  <a:pt x="1645390" y="204823"/>
                  <a:pt x="1644841" y="205128"/>
                </a:cubicBezTo>
                <a:cubicBezTo>
                  <a:pt x="1644829" y="205433"/>
                  <a:pt x="1644702" y="205662"/>
                  <a:pt x="1644460" y="205814"/>
                </a:cubicBezTo>
                <a:cubicBezTo>
                  <a:pt x="1644219" y="205967"/>
                  <a:pt x="1643940" y="206043"/>
                  <a:pt x="1643622" y="206043"/>
                </a:cubicBezTo>
                <a:cubicBezTo>
                  <a:pt x="1643311" y="206037"/>
                  <a:pt x="1643019" y="205973"/>
                  <a:pt x="1642746" y="205852"/>
                </a:cubicBezTo>
                <a:cubicBezTo>
                  <a:pt x="1642473" y="205732"/>
                  <a:pt x="1642257" y="205592"/>
                  <a:pt x="1642098" y="205433"/>
                </a:cubicBezTo>
                <a:cubicBezTo>
                  <a:pt x="1641927" y="205122"/>
                  <a:pt x="1641736" y="204753"/>
                  <a:pt x="1641527" y="204327"/>
                </a:cubicBezTo>
                <a:cubicBezTo>
                  <a:pt x="1641317" y="203902"/>
                  <a:pt x="1641203" y="203457"/>
                  <a:pt x="1641184" y="202993"/>
                </a:cubicBezTo>
                <a:cubicBezTo>
                  <a:pt x="1640930" y="202688"/>
                  <a:pt x="1640828" y="202383"/>
                  <a:pt x="1640879" y="202078"/>
                </a:cubicBezTo>
                <a:lnTo>
                  <a:pt x="1640879" y="187438"/>
                </a:lnTo>
                <a:cubicBezTo>
                  <a:pt x="1640892" y="186688"/>
                  <a:pt x="1640942" y="186053"/>
                  <a:pt x="1641031" y="185531"/>
                </a:cubicBezTo>
                <a:cubicBezTo>
                  <a:pt x="1641120" y="185010"/>
                  <a:pt x="1641171" y="184528"/>
                  <a:pt x="1641184" y="184083"/>
                </a:cubicBezTo>
                <a:lnTo>
                  <a:pt x="1641184" y="179203"/>
                </a:lnTo>
                <a:cubicBezTo>
                  <a:pt x="1640390" y="179978"/>
                  <a:pt x="1639539" y="180791"/>
                  <a:pt x="1638631" y="181643"/>
                </a:cubicBezTo>
                <a:cubicBezTo>
                  <a:pt x="1637723" y="182494"/>
                  <a:pt x="1636948" y="183307"/>
                  <a:pt x="1636307" y="184083"/>
                </a:cubicBezTo>
                <a:lnTo>
                  <a:pt x="1627772" y="192623"/>
                </a:lnTo>
                <a:cubicBezTo>
                  <a:pt x="1625791" y="194904"/>
                  <a:pt x="1623734" y="197052"/>
                  <a:pt x="1621600" y="199066"/>
                </a:cubicBezTo>
                <a:cubicBezTo>
                  <a:pt x="1619467" y="201080"/>
                  <a:pt x="1617257" y="202999"/>
                  <a:pt x="1614971" y="204823"/>
                </a:cubicBezTo>
                <a:cubicBezTo>
                  <a:pt x="1612818" y="206793"/>
                  <a:pt x="1610494" y="208645"/>
                  <a:pt x="1607999" y="210380"/>
                </a:cubicBezTo>
                <a:cubicBezTo>
                  <a:pt x="1605503" y="212114"/>
                  <a:pt x="1602950" y="213806"/>
                  <a:pt x="1600340" y="215456"/>
                </a:cubicBezTo>
                <a:cubicBezTo>
                  <a:pt x="1597597" y="216726"/>
                  <a:pt x="1594854" y="217843"/>
                  <a:pt x="1592111" y="218808"/>
                </a:cubicBezTo>
                <a:cubicBezTo>
                  <a:pt x="1590282" y="219367"/>
                  <a:pt x="1588453" y="220078"/>
                  <a:pt x="1586624" y="220942"/>
                </a:cubicBezTo>
                <a:lnTo>
                  <a:pt x="1585710" y="220942"/>
                </a:lnTo>
                <a:lnTo>
                  <a:pt x="1585405" y="220028"/>
                </a:lnTo>
                <a:cubicBezTo>
                  <a:pt x="1586307" y="219755"/>
                  <a:pt x="1587170" y="219539"/>
                  <a:pt x="1587996" y="219380"/>
                </a:cubicBezTo>
                <a:cubicBezTo>
                  <a:pt x="1588822" y="219221"/>
                  <a:pt x="1589685" y="218929"/>
                  <a:pt x="1590587" y="218504"/>
                </a:cubicBezTo>
                <a:cubicBezTo>
                  <a:pt x="1590422" y="218478"/>
                  <a:pt x="1590218" y="218377"/>
                  <a:pt x="1589977" y="218199"/>
                </a:cubicBezTo>
                <a:cubicBezTo>
                  <a:pt x="1589736" y="218021"/>
                  <a:pt x="1589533" y="217919"/>
                  <a:pt x="1589368" y="217894"/>
                </a:cubicBezTo>
                <a:cubicBezTo>
                  <a:pt x="1588148" y="218504"/>
                  <a:pt x="1586624" y="218808"/>
                  <a:pt x="1584796" y="218808"/>
                </a:cubicBezTo>
                <a:cubicBezTo>
                  <a:pt x="1583735" y="218834"/>
                  <a:pt x="1582580" y="218935"/>
                  <a:pt x="1581328" y="219113"/>
                </a:cubicBezTo>
                <a:cubicBezTo>
                  <a:pt x="1580078" y="219291"/>
                  <a:pt x="1578693" y="219393"/>
                  <a:pt x="1577176" y="219418"/>
                </a:cubicBezTo>
                <a:cubicBezTo>
                  <a:pt x="1575804" y="219710"/>
                  <a:pt x="1574356" y="219888"/>
                  <a:pt x="1572832" y="219951"/>
                </a:cubicBezTo>
                <a:cubicBezTo>
                  <a:pt x="1571308" y="220015"/>
                  <a:pt x="1569708" y="220040"/>
                  <a:pt x="1568032" y="220028"/>
                </a:cubicBezTo>
                <a:cubicBezTo>
                  <a:pt x="1566997" y="220040"/>
                  <a:pt x="1566019" y="220015"/>
                  <a:pt x="1565098" y="219951"/>
                </a:cubicBezTo>
                <a:cubicBezTo>
                  <a:pt x="1564177" y="219888"/>
                  <a:pt x="1563123" y="219710"/>
                  <a:pt x="1561936" y="219418"/>
                </a:cubicBezTo>
                <a:cubicBezTo>
                  <a:pt x="1560729" y="219145"/>
                  <a:pt x="1559561" y="218929"/>
                  <a:pt x="1558430" y="218770"/>
                </a:cubicBezTo>
                <a:cubicBezTo>
                  <a:pt x="1557300" y="218612"/>
                  <a:pt x="1556132" y="218319"/>
                  <a:pt x="1554925" y="217894"/>
                </a:cubicBezTo>
                <a:cubicBezTo>
                  <a:pt x="1554017" y="217716"/>
                  <a:pt x="1553166" y="217386"/>
                  <a:pt x="1552373" y="216903"/>
                </a:cubicBezTo>
                <a:cubicBezTo>
                  <a:pt x="1551579" y="216421"/>
                  <a:pt x="1550804" y="215938"/>
                  <a:pt x="1550048" y="215456"/>
                </a:cubicBezTo>
                <a:cubicBezTo>
                  <a:pt x="1549147" y="214810"/>
                  <a:pt x="1548359" y="214051"/>
                  <a:pt x="1547686" y="213181"/>
                </a:cubicBezTo>
                <a:cubicBezTo>
                  <a:pt x="1547013" y="212310"/>
                  <a:pt x="1546378" y="211546"/>
                  <a:pt x="1545781" y="210888"/>
                </a:cubicBezTo>
                <a:lnTo>
                  <a:pt x="1546086" y="210888"/>
                </a:lnTo>
                <a:cubicBezTo>
                  <a:pt x="1546556" y="210881"/>
                  <a:pt x="1546988" y="210970"/>
                  <a:pt x="1547382" y="211156"/>
                </a:cubicBezTo>
                <a:cubicBezTo>
                  <a:pt x="1547775" y="211342"/>
                  <a:pt x="1548054" y="211667"/>
                  <a:pt x="1548220" y="212131"/>
                </a:cubicBezTo>
                <a:cubicBezTo>
                  <a:pt x="1549128" y="212688"/>
                  <a:pt x="1550055" y="213075"/>
                  <a:pt x="1551001" y="213295"/>
                </a:cubicBezTo>
                <a:cubicBezTo>
                  <a:pt x="1551947" y="213514"/>
                  <a:pt x="1552950" y="213828"/>
                  <a:pt x="1554011" y="214236"/>
                </a:cubicBezTo>
                <a:cubicBezTo>
                  <a:pt x="1554786" y="214389"/>
                  <a:pt x="1555675" y="214465"/>
                  <a:pt x="1556678" y="214465"/>
                </a:cubicBezTo>
                <a:cubicBezTo>
                  <a:pt x="1557681" y="214465"/>
                  <a:pt x="1558722" y="214389"/>
                  <a:pt x="1559802" y="214236"/>
                </a:cubicBezTo>
                <a:cubicBezTo>
                  <a:pt x="1561034" y="213791"/>
                  <a:pt x="1562228" y="213325"/>
                  <a:pt x="1563383" y="212839"/>
                </a:cubicBezTo>
                <a:cubicBezTo>
                  <a:pt x="1564539" y="212353"/>
                  <a:pt x="1565580" y="211803"/>
                  <a:pt x="1566508" y="211188"/>
                </a:cubicBezTo>
                <a:cubicBezTo>
                  <a:pt x="1567263" y="210995"/>
                  <a:pt x="1568038" y="210632"/>
                  <a:pt x="1568832" y="210101"/>
                </a:cubicBezTo>
                <a:cubicBezTo>
                  <a:pt x="1569626" y="209569"/>
                  <a:pt x="1570476" y="209132"/>
                  <a:pt x="1571384" y="208788"/>
                </a:cubicBezTo>
                <a:cubicBezTo>
                  <a:pt x="1573480" y="207987"/>
                  <a:pt x="1575385" y="206920"/>
                  <a:pt x="1577099" y="205586"/>
                </a:cubicBezTo>
                <a:cubicBezTo>
                  <a:pt x="1578814" y="204251"/>
                  <a:pt x="1580566" y="202879"/>
                  <a:pt x="1582357" y="201468"/>
                </a:cubicBezTo>
                <a:cubicBezTo>
                  <a:pt x="1586612" y="198107"/>
                  <a:pt x="1590676" y="194612"/>
                  <a:pt x="1594549" y="190983"/>
                </a:cubicBezTo>
                <a:cubicBezTo>
                  <a:pt x="1598423" y="187355"/>
                  <a:pt x="1602182" y="183632"/>
                  <a:pt x="1605827" y="179813"/>
                </a:cubicBezTo>
                <a:cubicBezTo>
                  <a:pt x="1608691" y="177195"/>
                  <a:pt x="1611421" y="174424"/>
                  <a:pt x="1614018" y="171501"/>
                </a:cubicBezTo>
                <a:cubicBezTo>
                  <a:pt x="1616616" y="168578"/>
                  <a:pt x="1619270" y="165655"/>
                  <a:pt x="1621981" y="162732"/>
                </a:cubicBezTo>
                <a:cubicBezTo>
                  <a:pt x="1623683" y="160762"/>
                  <a:pt x="1625461" y="158755"/>
                  <a:pt x="1627315" y="156711"/>
                </a:cubicBezTo>
                <a:cubicBezTo>
                  <a:pt x="1629170" y="154668"/>
                  <a:pt x="1630948" y="152514"/>
                  <a:pt x="1632649" y="150251"/>
                </a:cubicBezTo>
                <a:cubicBezTo>
                  <a:pt x="1634040" y="148857"/>
                  <a:pt x="1635450" y="147358"/>
                  <a:pt x="1636878" y="145752"/>
                </a:cubicBezTo>
                <a:cubicBezTo>
                  <a:pt x="1638307" y="144147"/>
                  <a:pt x="1639641" y="142499"/>
                  <a:pt x="1640879" y="140808"/>
                </a:cubicBezTo>
                <a:cubicBezTo>
                  <a:pt x="1642262" y="138938"/>
                  <a:pt x="1643679" y="137029"/>
                  <a:pt x="1645130" y="135082"/>
                </a:cubicBezTo>
                <a:cubicBezTo>
                  <a:pt x="1646580" y="133135"/>
                  <a:pt x="1647996" y="131379"/>
                  <a:pt x="1649378" y="129814"/>
                </a:cubicBezTo>
                <a:cubicBezTo>
                  <a:pt x="1652124" y="125863"/>
                  <a:pt x="1655175" y="122210"/>
                  <a:pt x="1658531" y="118855"/>
                </a:cubicBezTo>
                <a:cubicBezTo>
                  <a:pt x="1659135" y="117931"/>
                  <a:pt x="1659758" y="116950"/>
                  <a:pt x="1660400" y="115911"/>
                </a:cubicBezTo>
                <a:cubicBezTo>
                  <a:pt x="1661042" y="114872"/>
                  <a:pt x="1661741" y="113815"/>
                  <a:pt x="1662498" y="112738"/>
                </a:cubicBezTo>
                <a:cubicBezTo>
                  <a:pt x="1662485" y="112738"/>
                  <a:pt x="1662510" y="112663"/>
                  <a:pt x="1662574" y="112513"/>
                </a:cubicBezTo>
                <a:cubicBezTo>
                  <a:pt x="1662637" y="112364"/>
                  <a:pt x="1662815" y="112139"/>
                  <a:pt x="1663108" y="111840"/>
                </a:cubicBezTo>
                <a:lnTo>
                  <a:pt x="1661887" y="111840"/>
                </a:lnTo>
                <a:cubicBezTo>
                  <a:pt x="1660692" y="112296"/>
                  <a:pt x="1659497" y="112736"/>
                  <a:pt x="1658302" y="113161"/>
                </a:cubicBezTo>
                <a:cubicBezTo>
                  <a:pt x="1657107" y="113586"/>
                  <a:pt x="1655760" y="113955"/>
                  <a:pt x="1654259" y="114267"/>
                </a:cubicBezTo>
                <a:cubicBezTo>
                  <a:pt x="1653668" y="114407"/>
                  <a:pt x="1653096" y="114509"/>
                  <a:pt x="1652543" y="114573"/>
                </a:cubicBezTo>
                <a:cubicBezTo>
                  <a:pt x="1651990" y="114637"/>
                  <a:pt x="1651342" y="114739"/>
                  <a:pt x="1650598" y="114879"/>
                </a:cubicBezTo>
                <a:cubicBezTo>
                  <a:pt x="1649803" y="115025"/>
                  <a:pt x="1648952" y="115115"/>
                  <a:pt x="1648046" y="115146"/>
                </a:cubicBezTo>
                <a:cubicBezTo>
                  <a:pt x="1647139" y="115178"/>
                  <a:pt x="1646370" y="115191"/>
                  <a:pt x="1645739" y="115185"/>
                </a:cubicBezTo>
                <a:cubicBezTo>
                  <a:pt x="1645596" y="115191"/>
                  <a:pt x="1645509" y="115178"/>
                  <a:pt x="1645477" y="115146"/>
                </a:cubicBezTo>
                <a:cubicBezTo>
                  <a:pt x="1645446" y="115115"/>
                  <a:pt x="1645434" y="115025"/>
                  <a:pt x="1645440" y="114879"/>
                </a:cubicBezTo>
                <a:cubicBezTo>
                  <a:pt x="1648655" y="114687"/>
                  <a:pt x="1651876" y="114155"/>
                  <a:pt x="1655102" y="113281"/>
                </a:cubicBezTo>
                <a:cubicBezTo>
                  <a:pt x="1658328" y="112407"/>
                  <a:pt x="1661404" y="111424"/>
                  <a:pt x="1664328" y="110332"/>
                </a:cubicBezTo>
                <a:lnTo>
                  <a:pt x="1664328" y="109402"/>
                </a:lnTo>
                <a:lnTo>
                  <a:pt x="1662498" y="109402"/>
                </a:lnTo>
                <a:lnTo>
                  <a:pt x="1655480" y="111840"/>
                </a:lnTo>
                <a:cubicBezTo>
                  <a:pt x="1654863" y="112121"/>
                  <a:pt x="1654266" y="112308"/>
                  <a:pt x="1653687" y="112401"/>
                </a:cubicBezTo>
                <a:cubicBezTo>
                  <a:pt x="1653109" y="112495"/>
                  <a:pt x="1652588" y="112607"/>
                  <a:pt x="1652124" y="112738"/>
                </a:cubicBezTo>
                <a:cubicBezTo>
                  <a:pt x="1650762" y="113139"/>
                  <a:pt x="1649442" y="113254"/>
                  <a:pt x="1648162" y="113082"/>
                </a:cubicBezTo>
                <a:cubicBezTo>
                  <a:pt x="1646882" y="112910"/>
                  <a:pt x="1645572" y="112795"/>
                  <a:pt x="1644232" y="112738"/>
                </a:cubicBezTo>
                <a:lnTo>
                  <a:pt x="1642098" y="112738"/>
                </a:lnTo>
                <a:cubicBezTo>
                  <a:pt x="1641133" y="113656"/>
                  <a:pt x="1640320" y="113656"/>
                  <a:pt x="1639660" y="112738"/>
                </a:cubicBezTo>
                <a:lnTo>
                  <a:pt x="1637221" y="112738"/>
                </a:lnTo>
                <a:cubicBezTo>
                  <a:pt x="1636135" y="112589"/>
                  <a:pt x="1635030" y="112213"/>
                  <a:pt x="1633907" y="111609"/>
                </a:cubicBezTo>
                <a:cubicBezTo>
                  <a:pt x="1632783" y="111004"/>
                  <a:pt x="1631754" y="110165"/>
                  <a:pt x="1630820" y="109091"/>
                </a:cubicBezTo>
                <a:cubicBezTo>
                  <a:pt x="1630674" y="109078"/>
                  <a:pt x="1630509" y="109027"/>
                  <a:pt x="1630325" y="108936"/>
                </a:cubicBezTo>
                <a:cubicBezTo>
                  <a:pt x="1630141" y="108846"/>
                  <a:pt x="1629900" y="108794"/>
                  <a:pt x="1629601" y="108781"/>
                </a:cubicBezTo>
                <a:cubicBezTo>
                  <a:pt x="1628198" y="108430"/>
                  <a:pt x="1627347" y="107759"/>
                  <a:pt x="1627049" y="106766"/>
                </a:cubicBezTo>
                <a:cubicBezTo>
                  <a:pt x="1626750" y="105774"/>
                  <a:pt x="1627195" y="104726"/>
                  <a:pt x="1628382" y="103620"/>
                </a:cubicBezTo>
                <a:cubicBezTo>
                  <a:pt x="1629462" y="102566"/>
                  <a:pt x="1630503" y="101489"/>
                  <a:pt x="1631506" y="100390"/>
                </a:cubicBezTo>
                <a:cubicBezTo>
                  <a:pt x="1632510" y="99291"/>
                  <a:pt x="1633399" y="98134"/>
                  <a:pt x="1634173" y="96919"/>
                </a:cubicBezTo>
                <a:lnTo>
                  <a:pt x="1634478" y="96003"/>
                </a:lnTo>
                <a:lnTo>
                  <a:pt x="1634478" y="100583"/>
                </a:lnTo>
                <a:cubicBezTo>
                  <a:pt x="1634529" y="101548"/>
                  <a:pt x="1635037" y="101752"/>
                  <a:pt x="1636002" y="101193"/>
                </a:cubicBezTo>
                <a:cubicBezTo>
                  <a:pt x="1638745" y="100277"/>
                  <a:pt x="1641184" y="99056"/>
                  <a:pt x="1643317" y="97529"/>
                </a:cubicBezTo>
                <a:cubicBezTo>
                  <a:pt x="1645134" y="96632"/>
                  <a:pt x="1646864" y="95754"/>
                  <a:pt x="1648506" y="94896"/>
                </a:cubicBezTo>
                <a:cubicBezTo>
                  <a:pt x="1650148" y="94037"/>
                  <a:pt x="1651659" y="93083"/>
                  <a:pt x="1653039" y="92033"/>
                </a:cubicBezTo>
                <a:cubicBezTo>
                  <a:pt x="1654552" y="91423"/>
                  <a:pt x="1656027" y="90736"/>
                  <a:pt x="1657463" y="89972"/>
                </a:cubicBezTo>
                <a:cubicBezTo>
                  <a:pt x="1658900" y="89209"/>
                  <a:pt x="1660374" y="88369"/>
                  <a:pt x="1661887" y="87453"/>
                </a:cubicBezTo>
                <a:cubicBezTo>
                  <a:pt x="1664188" y="85945"/>
                  <a:pt x="1666527" y="84458"/>
                  <a:pt x="1668905" y="82991"/>
                </a:cubicBezTo>
                <a:cubicBezTo>
                  <a:pt x="1671282" y="81523"/>
                  <a:pt x="1673621" y="79965"/>
                  <a:pt x="1675922" y="78315"/>
                </a:cubicBezTo>
                <a:cubicBezTo>
                  <a:pt x="1678046" y="76978"/>
                  <a:pt x="1680130" y="75789"/>
                  <a:pt x="1682174" y="74750"/>
                </a:cubicBezTo>
                <a:cubicBezTo>
                  <a:pt x="1684218" y="73710"/>
                  <a:pt x="1686294" y="72670"/>
                  <a:pt x="1688404" y="71628"/>
                </a:cubicBezTo>
                <a:cubicBezTo>
                  <a:pt x="1689294" y="71450"/>
                  <a:pt x="1690091" y="71349"/>
                  <a:pt x="1690794" y="71323"/>
                </a:cubicBezTo>
                <a:cubicBezTo>
                  <a:pt x="1691497" y="71298"/>
                  <a:pt x="1692221" y="71501"/>
                  <a:pt x="1692965" y="71933"/>
                </a:cubicBezTo>
                <a:cubicBezTo>
                  <a:pt x="1693117" y="72066"/>
                  <a:pt x="1693270" y="72104"/>
                  <a:pt x="1693423" y="72047"/>
                </a:cubicBezTo>
                <a:cubicBezTo>
                  <a:pt x="1693575" y="71990"/>
                  <a:pt x="1693728" y="71952"/>
                  <a:pt x="1693880" y="71933"/>
                </a:cubicBezTo>
                <a:cubicBezTo>
                  <a:pt x="1694345" y="71914"/>
                  <a:pt x="1694714" y="72028"/>
                  <a:pt x="1694987" y="72276"/>
                </a:cubicBezTo>
                <a:cubicBezTo>
                  <a:pt x="1695260" y="72523"/>
                  <a:pt x="1695400" y="73019"/>
                  <a:pt x="1695407" y="73762"/>
                </a:cubicBezTo>
                <a:cubicBezTo>
                  <a:pt x="1695439" y="74054"/>
                  <a:pt x="1695604" y="74232"/>
                  <a:pt x="1695903" y="74295"/>
                </a:cubicBezTo>
                <a:cubicBezTo>
                  <a:pt x="1696202" y="74359"/>
                  <a:pt x="1696444" y="74384"/>
                  <a:pt x="1696628" y="74371"/>
                </a:cubicBezTo>
                <a:cubicBezTo>
                  <a:pt x="1697238" y="74543"/>
                  <a:pt x="1697772" y="74733"/>
                  <a:pt x="1698230" y="74943"/>
                </a:cubicBezTo>
                <a:cubicBezTo>
                  <a:pt x="1698688" y="75152"/>
                  <a:pt x="1699070" y="75267"/>
                  <a:pt x="1699375" y="75286"/>
                </a:cubicBezTo>
                <a:cubicBezTo>
                  <a:pt x="1699534" y="75279"/>
                  <a:pt x="1699674" y="75368"/>
                  <a:pt x="1699795" y="75552"/>
                </a:cubicBezTo>
                <a:cubicBezTo>
                  <a:pt x="1699916" y="75737"/>
                  <a:pt x="1699979" y="76054"/>
                  <a:pt x="1699986" y="76505"/>
                </a:cubicBezTo>
                <a:cubicBezTo>
                  <a:pt x="1700418" y="76953"/>
                  <a:pt x="1700774" y="77193"/>
                  <a:pt x="1701054" y="77225"/>
                </a:cubicBezTo>
                <a:cubicBezTo>
                  <a:pt x="1701334" y="77257"/>
                  <a:pt x="1701690" y="77118"/>
                  <a:pt x="1702122" y="76810"/>
                </a:cubicBezTo>
                <a:cubicBezTo>
                  <a:pt x="1703178" y="76638"/>
                  <a:pt x="1704196" y="76295"/>
                  <a:pt x="1705175" y="75781"/>
                </a:cubicBezTo>
                <a:cubicBezTo>
                  <a:pt x="1706154" y="75267"/>
                  <a:pt x="1707172" y="74695"/>
                  <a:pt x="1708228" y="74066"/>
                </a:cubicBezTo>
                <a:lnTo>
                  <a:pt x="1708533" y="74371"/>
                </a:lnTo>
                <a:cubicBezTo>
                  <a:pt x="1708221" y="74543"/>
                  <a:pt x="1707929" y="74733"/>
                  <a:pt x="1707655" y="74943"/>
                </a:cubicBezTo>
                <a:cubicBezTo>
                  <a:pt x="1707382" y="75152"/>
                  <a:pt x="1707166" y="75267"/>
                  <a:pt x="1707007" y="75286"/>
                </a:cubicBezTo>
                <a:cubicBezTo>
                  <a:pt x="1707312" y="75381"/>
                  <a:pt x="1708075" y="75114"/>
                  <a:pt x="1709296" y="74486"/>
                </a:cubicBezTo>
                <a:cubicBezTo>
                  <a:pt x="1710517" y="73857"/>
                  <a:pt x="1711280" y="73209"/>
                  <a:pt x="1711585" y="72542"/>
                </a:cubicBezTo>
                <a:lnTo>
                  <a:pt x="1710670" y="72542"/>
                </a:lnTo>
                <a:cubicBezTo>
                  <a:pt x="1710657" y="72549"/>
                  <a:pt x="1710606" y="72536"/>
                  <a:pt x="1710517" y="72504"/>
                </a:cubicBezTo>
                <a:cubicBezTo>
                  <a:pt x="1710428" y="72473"/>
                  <a:pt x="1710377" y="72384"/>
                  <a:pt x="1710364" y="72238"/>
                </a:cubicBezTo>
                <a:cubicBezTo>
                  <a:pt x="1711757" y="71622"/>
                  <a:pt x="1713245" y="70949"/>
                  <a:pt x="1714827" y="70218"/>
                </a:cubicBezTo>
                <a:cubicBezTo>
                  <a:pt x="1716409" y="69488"/>
                  <a:pt x="1717969" y="68739"/>
                  <a:pt x="1719507" y="67970"/>
                </a:cubicBezTo>
                <a:cubicBezTo>
                  <a:pt x="1719640" y="68447"/>
                  <a:pt x="1719830" y="68790"/>
                  <a:pt x="1720077" y="68999"/>
                </a:cubicBezTo>
                <a:cubicBezTo>
                  <a:pt x="1720324" y="69209"/>
                  <a:pt x="1720741" y="69171"/>
                  <a:pt x="1721330" y="68885"/>
                </a:cubicBezTo>
                <a:cubicBezTo>
                  <a:pt x="1721767" y="68898"/>
                  <a:pt x="1722033" y="69025"/>
                  <a:pt x="1722128" y="69266"/>
                </a:cubicBezTo>
                <a:cubicBezTo>
                  <a:pt x="1722222" y="69507"/>
                  <a:pt x="1722260" y="69787"/>
                  <a:pt x="1722242" y="70104"/>
                </a:cubicBezTo>
                <a:lnTo>
                  <a:pt x="1718900" y="75590"/>
                </a:lnTo>
                <a:cubicBezTo>
                  <a:pt x="1718760" y="76041"/>
                  <a:pt x="1718659" y="76359"/>
                  <a:pt x="1718596" y="76543"/>
                </a:cubicBezTo>
                <a:cubicBezTo>
                  <a:pt x="1718532" y="76727"/>
                  <a:pt x="1718431" y="76816"/>
                  <a:pt x="1718292" y="76810"/>
                </a:cubicBezTo>
                <a:cubicBezTo>
                  <a:pt x="1718007" y="77250"/>
                  <a:pt x="1717741" y="77651"/>
                  <a:pt x="1717494" y="78014"/>
                </a:cubicBezTo>
                <a:cubicBezTo>
                  <a:pt x="1717248" y="78377"/>
                  <a:pt x="1716906" y="78777"/>
                  <a:pt x="1716469" y="79215"/>
                </a:cubicBezTo>
                <a:cubicBezTo>
                  <a:pt x="1715738" y="79556"/>
                  <a:pt x="1715140" y="80088"/>
                  <a:pt x="1714676" y="80813"/>
                </a:cubicBezTo>
                <a:cubicBezTo>
                  <a:pt x="1714212" y="81538"/>
                  <a:pt x="1713690" y="82224"/>
                  <a:pt x="1713112" y="82873"/>
                </a:cubicBezTo>
                <a:cubicBezTo>
                  <a:pt x="1713105" y="83185"/>
                  <a:pt x="1712965" y="83478"/>
                  <a:pt x="1712692" y="83751"/>
                </a:cubicBezTo>
                <a:cubicBezTo>
                  <a:pt x="1712418" y="84025"/>
                  <a:pt x="1712050" y="84241"/>
                  <a:pt x="1711585" y="84400"/>
                </a:cubicBezTo>
                <a:cubicBezTo>
                  <a:pt x="1711121" y="84693"/>
                  <a:pt x="1710676" y="84947"/>
                  <a:pt x="1710250" y="85163"/>
                </a:cubicBezTo>
                <a:cubicBezTo>
                  <a:pt x="1709824" y="85380"/>
                  <a:pt x="1709455" y="85634"/>
                  <a:pt x="1709143" y="85927"/>
                </a:cubicBezTo>
                <a:cubicBezTo>
                  <a:pt x="1708857" y="85920"/>
                  <a:pt x="1708666" y="86009"/>
                  <a:pt x="1708571" y="86194"/>
                </a:cubicBezTo>
                <a:cubicBezTo>
                  <a:pt x="1708476" y="86378"/>
                  <a:pt x="1708361" y="86696"/>
                  <a:pt x="1708228" y="87148"/>
                </a:cubicBezTo>
                <a:lnTo>
                  <a:pt x="1707312" y="88064"/>
                </a:lnTo>
                <a:cubicBezTo>
                  <a:pt x="1706994" y="88210"/>
                  <a:pt x="1706638" y="88376"/>
                  <a:pt x="1706243" y="88560"/>
                </a:cubicBezTo>
                <a:cubicBezTo>
                  <a:pt x="1705849" y="88745"/>
                  <a:pt x="1705493" y="88986"/>
                  <a:pt x="1705175" y="89285"/>
                </a:cubicBezTo>
                <a:cubicBezTo>
                  <a:pt x="1704272" y="89762"/>
                  <a:pt x="1703560" y="90335"/>
                  <a:pt x="1703038" y="91003"/>
                </a:cubicBezTo>
                <a:cubicBezTo>
                  <a:pt x="1702517" y="91671"/>
                  <a:pt x="1702110" y="92320"/>
                  <a:pt x="1701817" y="92949"/>
                </a:cubicBezTo>
                <a:lnTo>
                  <a:pt x="1698459" y="98140"/>
                </a:lnTo>
                <a:cubicBezTo>
                  <a:pt x="1698008" y="98776"/>
                  <a:pt x="1697537" y="99488"/>
                  <a:pt x="1697048" y="100276"/>
                </a:cubicBezTo>
                <a:cubicBezTo>
                  <a:pt x="1696558" y="101064"/>
                  <a:pt x="1696011" y="101775"/>
                  <a:pt x="1695407" y="102408"/>
                </a:cubicBezTo>
                <a:cubicBezTo>
                  <a:pt x="1694663" y="103620"/>
                  <a:pt x="1694014" y="104757"/>
                  <a:pt x="1693461" y="105819"/>
                </a:cubicBezTo>
                <a:cubicBezTo>
                  <a:pt x="1692908" y="106881"/>
                  <a:pt x="1692335" y="107868"/>
                  <a:pt x="1691744" y="108781"/>
                </a:cubicBezTo>
                <a:cubicBezTo>
                  <a:pt x="1691134" y="109549"/>
                  <a:pt x="1690602" y="110329"/>
                  <a:pt x="1690147" y="111119"/>
                </a:cubicBezTo>
                <a:cubicBezTo>
                  <a:pt x="1689692" y="111910"/>
                  <a:pt x="1689313" y="112755"/>
                  <a:pt x="1689010" y="113656"/>
                </a:cubicBezTo>
                <a:cubicBezTo>
                  <a:pt x="1688701" y="113955"/>
                  <a:pt x="1688410" y="114274"/>
                  <a:pt x="1688139" y="114611"/>
                </a:cubicBezTo>
                <a:cubicBezTo>
                  <a:pt x="1687868" y="114949"/>
                  <a:pt x="1687653" y="115344"/>
                  <a:pt x="1687495" y="115796"/>
                </a:cubicBezTo>
                <a:cubicBezTo>
                  <a:pt x="1687161" y="116676"/>
                  <a:pt x="1686694" y="117440"/>
                  <a:pt x="1686094" y="118090"/>
                </a:cubicBezTo>
                <a:cubicBezTo>
                  <a:pt x="1685494" y="118740"/>
                  <a:pt x="1684951" y="119505"/>
                  <a:pt x="1684465" y="120384"/>
                </a:cubicBezTo>
                <a:cubicBezTo>
                  <a:pt x="1683855" y="121333"/>
                  <a:pt x="1683245" y="122337"/>
                  <a:pt x="1682635" y="123394"/>
                </a:cubicBezTo>
                <a:cubicBezTo>
                  <a:pt x="1682025" y="124452"/>
                  <a:pt x="1681414" y="125372"/>
                  <a:pt x="1680804" y="126154"/>
                </a:cubicBezTo>
                <a:cubicBezTo>
                  <a:pt x="1680200" y="127233"/>
                  <a:pt x="1679577" y="128275"/>
                  <a:pt x="1678935" y="129280"/>
                </a:cubicBezTo>
                <a:cubicBezTo>
                  <a:pt x="1678293" y="130285"/>
                  <a:pt x="1677594" y="131175"/>
                  <a:pt x="1676838" y="131951"/>
                </a:cubicBezTo>
                <a:cubicBezTo>
                  <a:pt x="1675605" y="134051"/>
                  <a:pt x="1674333" y="136036"/>
                  <a:pt x="1673024" y="137907"/>
                </a:cubicBezTo>
                <a:cubicBezTo>
                  <a:pt x="1671714" y="139778"/>
                  <a:pt x="1670443" y="141763"/>
                  <a:pt x="1669210" y="143863"/>
                </a:cubicBezTo>
                <a:cubicBezTo>
                  <a:pt x="1668282" y="145057"/>
                  <a:pt x="1667392" y="146235"/>
                  <a:pt x="1666540" y="147396"/>
                </a:cubicBezTo>
                <a:cubicBezTo>
                  <a:pt x="1665688" y="148557"/>
                  <a:pt x="1664951" y="149810"/>
                  <a:pt x="1664328" y="151155"/>
                </a:cubicBezTo>
                <a:cubicBezTo>
                  <a:pt x="1663718" y="151206"/>
                  <a:pt x="1663718" y="151407"/>
                  <a:pt x="1664328" y="151759"/>
                </a:cubicBezTo>
                <a:cubicBezTo>
                  <a:pt x="1665415" y="150702"/>
                  <a:pt x="1666598" y="149715"/>
                  <a:pt x="1667875" y="148798"/>
                </a:cubicBezTo>
                <a:cubicBezTo>
                  <a:pt x="1669153" y="147882"/>
                  <a:pt x="1670411" y="147045"/>
                  <a:pt x="1671651" y="146288"/>
                </a:cubicBezTo>
                <a:cubicBezTo>
                  <a:pt x="1673037" y="145380"/>
                  <a:pt x="1674537" y="144546"/>
                  <a:pt x="1676151" y="143784"/>
                </a:cubicBezTo>
                <a:cubicBezTo>
                  <a:pt x="1677766" y="143022"/>
                  <a:pt x="1679418" y="142336"/>
                  <a:pt x="1681109" y="141725"/>
                </a:cubicBezTo>
                <a:cubicBezTo>
                  <a:pt x="1682793" y="141375"/>
                  <a:pt x="1684530" y="141082"/>
                  <a:pt x="1686319" y="140847"/>
                </a:cubicBezTo>
                <a:cubicBezTo>
                  <a:pt x="1688108" y="140611"/>
                  <a:pt x="1689917" y="140700"/>
                  <a:pt x="1691744" y="141114"/>
                </a:cubicBezTo>
                <a:cubicBezTo>
                  <a:pt x="1692634" y="141438"/>
                  <a:pt x="1693524" y="141629"/>
                  <a:pt x="1694415" y="141687"/>
                </a:cubicBezTo>
                <a:cubicBezTo>
                  <a:pt x="1695305" y="141744"/>
                  <a:pt x="1696348" y="141553"/>
                  <a:pt x="1697544" y="141114"/>
                </a:cubicBezTo>
                <a:cubicBezTo>
                  <a:pt x="1699082" y="140649"/>
                  <a:pt x="1700736" y="140280"/>
                  <a:pt x="1702504" y="140007"/>
                </a:cubicBezTo>
                <a:cubicBezTo>
                  <a:pt x="1704272" y="139733"/>
                  <a:pt x="1706078" y="139593"/>
                  <a:pt x="1707922" y="139587"/>
                </a:cubicBezTo>
                <a:cubicBezTo>
                  <a:pt x="1708679" y="139574"/>
                  <a:pt x="1709379" y="139600"/>
                  <a:pt x="1710021" y="139663"/>
                </a:cubicBezTo>
                <a:cubicBezTo>
                  <a:pt x="1710663" y="139727"/>
                  <a:pt x="1711286" y="139905"/>
                  <a:pt x="1711891" y="140198"/>
                </a:cubicBezTo>
                <a:cubicBezTo>
                  <a:pt x="1712934" y="140503"/>
                  <a:pt x="1713748" y="140961"/>
                  <a:pt x="1714333" y="141572"/>
                </a:cubicBezTo>
                <a:cubicBezTo>
                  <a:pt x="1714918" y="142183"/>
                  <a:pt x="1715426" y="142946"/>
                  <a:pt x="1715859" y="143863"/>
                </a:cubicBezTo>
                <a:cubicBezTo>
                  <a:pt x="1716569" y="145357"/>
                  <a:pt x="1716899" y="146838"/>
                  <a:pt x="1716849" y="148305"/>
                </a:cubicBezTo>
                <a:cubicBezTo>
                  <a:pt x="1716798" y="149771"/>
                  <a:pt x="1716672" y="151327"/>
                  <a:pt x="1716469" y="152972"/>
                </a:cubicBezTo>
                <a:cubicBezTo>
                  <a:pt x="1716456" y="154052"/>
                  <a:pt x="1716253" y="155095"/>
                  <a:pt x="1715859" y="156099"/>
                </a:cubicBezTo>
                <a:cubicBezTo>
                  <a:pt x="1715464" y="157103"/>
                  <a:pt x="1714956" y="157992"/>
                  <a:pt x="1714333" y="158767"/>
                </a:cubicBezTo>
                <a:cubicBezTo>
                  <a:pt x="1714021" y="159968"/>
                  <a:pt x="1713652" y="161074"/>
                  <a:pt x="1713226" y="162084"/>
                </a:cubicBezTo>
                <a:cubicBezTo>
                  <a:pt x="1712800" y="163095"/>
                  <a:pt x="1712355" y="164124"/>
                  <a:pt x="1711891" y="165172"/>
                </a:cubicBezTo>
                <a:lnTo>
                  <a:pt x="1710364" y="169137"/>
                </a:lnTo>
                <a:cubicBezTo>
                  <a:pt x="1710377" y="169277"/>
                  <a:pt x="1710352" y="169455"/>
                  <a:pt x="1710288" y="169671"/>
                </a:cubicBezTo>
                <a:cubicBezTo>
                  <a:pt x="1710224" y="169887"/>
                  <a:pt x="1710046" y="170218"/>
                  <a:pt x="1709754" y="170663"/>
                </a:cubicBezTo>
                <a:cubicBezTo>
                  <a:pt x="1710180" y="170682"/>
                  <a:pt x="1710472" y="170643"/>
                  <a:pt x="1710631" y="170548"/>
                </a:cubicBezTo>
                <a:cubicBezTo>
                  <a:pt x="1710790" y="170453"/>
                  <a:pt x="1711007" y="170186"/>
                  <a:pt x="1711280" y="169747"/>
                </a:cubicBezTo>
                <a:cubicBezTo>
                  <a:pt x="1712069" y="169303"/>
                  <a:pt x="1712934" y="168820"/>
                  <a:pt x="1713875" y="168299"/>
                </a:cubicBezTo>
                <a:cubicBezTo>
                  <a:pt x="1714816" y="167778"/>
                  <a:pt x="1715681" y="167142"/>
                  <a:pt x="1716469" y="166392"/>
                </a:cubicBezTo>
                <a:cubicBezTo>
                  <a:pt x="1717678" y="165611"/>
                  <a:pt x="1718830" y="164810"/>
                  <a:pt x="1719925" y="163991"/>
                </a:cubicBezTo>
                <a:cubicBezTo>
                  <a:pt x="1721020" y="163171"/>
                  <a:pt x="1722096" y="162446"/>
                  <a:pt x="1723153" y="161817"/>
                </a:cubicBezTo>
                <a:cubicBezTo>
                  <a:pt x="1723640" y="161671"/>
                  <a:pt x="1724184" y="161430"/>
                  <a:pt x="1724786" y="161093"/>
                </a:cubicBezTo>
                <a:cubicBezTo>
                  <a:pt x="1725387" y="160756"/>
                  <a:pt x="1725855" y="160286"/>
                  <a:pt x="1726191" y="159682"/>
                </a:cubicBezTo>
                <a:cubicBezTo>
                  <a:pt x="1726494" y="159689"/>
                  <a:pt x="1726722" y="159676"/>
                  <a:pt x="1726874" y="159644"/>
                </a:cubicBezTo>
                <a:cubicBezTo>
                  <a:pt x="1727026" y="159612"/>
                  <a:pt x="1727102" y="159523"/>
                  <a:pt x="1727102" y="159377"/>
                </a:cubicBezTo>
                <a:cubicBezTo>
                  <a:pt x="1727235" y="158907"/>
                  <a:pt x="1727349" y="158475"/>
                  <a:pt x="1727444" y="158081"/>
                </a:cubicBezTo>
                <a:cubicBezTo>
                  <a:pt x="1727539" y="157687"/>
                  <a:pt x="1727729" y="157408"/>
                  <a:pt x="1728014" y="157242"/>
                </a:cubicBezTo>
                <a:cubicBezTo>
                  <a:pt x="1728007" y="156321"/>
                  <a:pt x="1728020" y="155419"/>
                  <a:pt x="1728052" y="154536"/>
                </a:cubicBezTo>
                <a:cubicBezTo>
                  <a:pt x="1728084" y="153653"/>
                  <a:pt x="1728173" y="152828"/>
                  <a:pt x="1728319" y="152060"/>
                </a:cubicBezTo>
                <a:cubicBezTo>
                  <a:pt x="1728618" y="151433"/>
                  <a:pt x="1728860" y="150727"/>
                  <a:pt x="1729044" y="149944"/>
                </a:cubicBezTo>
                <a:cubicBezTo>
                  <a:pt x="1729229" y="149161"/>
                  <a:pt x="1729394" y="148446"/>
                  <a:pt x="1729541" y="147800"/>
                </a:cubicBezTo>
                <a:lnTo>
                  <a:pt x="1730763" y="144473"/>
                </a:lnTo>
                <a:cubicBezTo>
                  <a:pt x="1730782" y="143697"/>
                  <a:pt x="1730896" y="142883"/>
                  <a:pt x="1731106" y="142030"/>
                </a:cubicBezTo>
                <a:cubicBezTo>
                  <a:pt x="1731316" y="141178"/>
                  <a:pt x="1731508" y="140363"/>
                  <a:pt x="1731679" y="139587"/>
                </a:cubicBezTo>
                <a:cubicBezTo>
                  <a:pt x="1731845" y="139135"/>
                  <a:pt x="1732048" y="138588"/>
                  <a:pt x="1732290" y="137945"/>
                </a:cubicBezTo>
                <a:cubicBezTo>
                  <a:pt x="1732532" y="137303"/>
                  <a:pt x="1732736" y="136526"/>
                  <a:pt x="1732901" y="135616"/>
                </a:cubicBezTo>
                <a:cubicBezTo>
                  <a:pt x="1733035" y="134967"/>
                  <a:pt x="1733149" y="134204"/>
                  <a:pt x="1733245" y="133326"/>
                </a:cubicBezTo>
                <a:cubicBezTo>
                  <a:pt x="1733340" y="132448"/>
                  <a:pt x="1733531" y="131684"/>
                  <a:pt x="1733818" y="131035"/>
                </a:cubicBezTo>
                <a:cubicBezTo>
                  <a:pt x="1733811" y="130004"/>
                  <a:pt x="1733900" y="129089"/>
                  <a:pt x="1734085" y="128289"/>
                </a:cubicBezTo>
                <a:cubicBezTo>
                  <a:pt x="1734269" y="127488"/>
                  <a:pt x="1734588" y="126577"/>
                  <a:pt x="1735039" y="125554"/>
                </a:cubicBezTo>
                <a:cubicBezTo>
                  <a:pt x="1735186" y="124650"/>
                  <a:pt x="1735351" y="123665"/>
                  <a:pt x="1735536" y="122597"/>
                </a:cubicBezTo>
                <a:cubicBezTo>
                  <a:pt x="1735720" y="121530"/>
                  <a:pt x="1735962" y="120384"/>
                  <a:pt x="1736261" y="119160"/>
                </a:cubicBezTo>
                <a:cubicBezTo>
                  <a:pt x="1736268" y="118695"/>
                  <a:pt x="1736331" y="118173"/>
                  <a:pt x="1736452" y="117593"/>
                </a:cubicBezTo>
                <a:cubicBezTo>
                  <a:pt x="1736573" y="117013"/>
                  <a:pt x="1736713" y="116414"/>
                  <a:pt x="1736872" y="115796"/>
                </a:cubicBezTo>
                <a:cubicBezTo>
                  <a:pt x="1737159" y="114721"/>
                  <a:pt x="1737426" y="113592"/>
                  <a:pt x="1737674" y="112408"/>
                </a:cubicBezTo>
                <a:cubicBezTo>
                  <a:pt x="1737922" y="111225"/>
                  <a:pt x="1738266" y="110016"/>
                  <a:pt x="1738705" y="108781"/>
                </a:cubicBezTo>
                <a:cubicBezTo>
                  <a:pt x="1738737" y="108329"/>
                  <a:pt x="1738902" y="108011"/>
                  <a:pt x="1739202" y="107828"/>
                </a:cubicBezTo>
                <a:cubicBezTo>
                  <a:pt x="1739501" y="107644"/>
                  <a:pt x="1739742" y="107555"/>
                  <a:pt x="1739927" y="107561"/>
                </a:cubicBezTo>
                <a:cubicBezTo>
                  <a:pt x="1740538" y="107612"/>
                  <a:pt x="1740843" y="107511"/>
                  <a:pt x="1740843" y="107258"/>
                </a:cubicBezTo>
                <a:cubicBezTo>
                  <a:pt x="1741429" y="107132"/>
                  <a:pt x="1741862" y="107157"/>
                  <a:pt x="1742142" y="107334"/>
                </a:cubicBezTo>
                <a:cubicBezTo>
                  <a:pt x="1742422" y="107511"/>
                  <a:pt x="1742702" y="107688"/>
                  <a:pt x="1742982" y="107865"/>
                </a:cubicBezTo>
                <a:cubicBezTo>
                  <a:pt x="1743122" y="108480"/>
                  <a:pt x="1743300" y="109171"/>
                  <a:pt x="1743516" y="109938"/>
                </a:cubicBezTo>
                <a:cubicBezTo>
                  <a:pt x="1743733" y="110705"/>
                  <a:pt x="1744064" y="111539"/>
                  <a:pt x="1744509" y="112439"/>
                </a:cubicBezTo>
                <a:lnTo>
                  <a:pt x="1746032" y="122219"/>
                </a:lnTo>
                <a:cubicBezTo>
                  <a:pt x="1746960" y="125572"/>
                  <a:pt x="1747756" y="129047"/>
                  <a:pt x="1748420" y="132644"/>
                </a:cubicBezTo>
                <a:cubicBezTo>
                  <a:pt x="1749083" y="136241"/>
                  <a:pt x="1749500" y="139879"/>
                  <a:pt x="1749670" y="143557"/>
                </a:cubicBezTo>
                <a:cubicBezTo>
                  <a:pt x="1749961" y="144016"/>
                  <a:pt x="1750138" y="144473"/>
                  <a:pt x="1750201" y="144929"/>
                </a:cubicBezTo>
                <a:cubicBezTo>
                  <a:pt x="1750264" y="145386"/>
                  <a:pt x="1750289" y="145838"/>
                  <a:pt x="1750277" y="146288"/>
                </a:cubicBezTo>
                <a:cubicBezTo>
                  <a:pt x="1750277" y="146875"/>
                  <a:pt x="1750352" y="147276"/>
                  <a:pt x="1750504" y="147493"/>
                </a:cubicBezTo>
                <a:cubicBezTo>
                  <a:pt x="1750656" y="147709"/>
                  <a:pt x="1750883" y="147811"/>
                  <a:pt x="1751186" y="147800"/>
                </a:cubicBezTo>
                <a:cubicBezTo>
                  <a:pt x="1752850" y="147826"/>
                  <a:pt x="1754401" y="148009"/>
                  <a:pt x="1755840" y="148346"/>
                </a:cubicBezTo>
                <a:cubicBezTo>
                  <a:pt x="1757279" y="148684"/>
                  <a:pt x="1758680" y="149017"/>
                  <a:pt x="1760044" y="149346"/>
                </a:cubicBezTo>
                <a:lnTo>
                  <a:pt x="1760656" y="149346"/>
                </a:lnTo>
                <a:cubicBezTo>
                  <a:pt x="1761746" y="150200"/>
                  <a:pt x="1762926" y="150753"/>
                  <a:pt x="1764198" y="151005"/>
                </a:cubicBezTo>
                <a:cubicBezTo>
                  <a:pt x="1765470" y="151256"/>
                  <a:pt x="1766721" y="151507"/>
                  <a:pt x="1767952" y="151759"/>
                </a:cubicBezTo>
                <a:cubicBezTo>
                  <a:pt x="1768716" y="152061"/>
                  <a:pt x="1769615" y="152364"/>
                  <a:pt x="1770648" y="152668"/>
                </a:cubicBezTo>
                <a:cubicBezTo>
                  <a:pt x="1771683" y="152972"/>
                  <a:pt x="1772813" y="153277"/>
                  <a:pt x="1774038" y="153582"/>
                </a:cubicBezTo>
                <a:cubicBezTo>
                  <a:pt x="1775112" y="154033"/>
                  <a:pt x="1776166" y="154427"/>
                  <a:pt x="1777201" y="154764"/>
                </a:cubicBezTo>
                <a:cubicBezTo>
                  <a:pt x="1778236" y="155101"/>
                  <a:pt x="1779214" y="155419"/>
                  <a:pt x="1780134" y="155717"/>
                </a:cubicBezTo>
                <a:cubicBezTo>
                  <a:pt x="1780909" y="156041"/>
                  <a:pt x="1781722" y="156384"/>
                  <a:pt x="1782573" y="156747"/>
                </a:cubicBezTo>
                <a:cubicBezTo>
                  <a:pt x="1783424" y="157109"/>
                  <a:pt x="1784236" y="157376"/>
                  <a:pt x="1785011" y="157547"/>
                </a:cubicBezTo>
                <a:cubicBezTo>
                  <a:pt x="1786091" y="158145"/>
                  <a:pt x="1787208" y="158704"/>
                  <a:pt x="1788364" y="159225"/>
                </a:cubicBezTo>
                <a:cubicBezTo>
                  <a:pt x="1789520" y="159746"/>
                  <a:pt x="1790637" y="160305"/>
                  <a:pt x="1791717" y="160902"/>
                </a:cubicBezTo>
                <a:cubicBezTo>
                  <a:pt x="1792326" y="161068"/>
                  <a:pt x="1792860" y="161271"/>
                  <a:pt x="1793317" y="161512"/>
                </a:cubicBezTo>
                <a:cubicBezTo>
                  <a:pt x="1793774" y="161754"/>
                  <a:pt x="1794155" y="161957"/>
                  <a:pt x="1794460" y="162122"/>
                </a:cubicBezTo>
                <a:cubicBezTo>
                  <a:pt x="1794758" y="162262"/>
                  <a:pt x="1795000" y="162288"/>
                  <a:pt x="1795184" y="162199"/>
                </a:cubicBezTo>
                <a:cubicBezTo>
                  <a:pt x="1795368" y="162110"/>
                  <a:pt x="1795533" y="161983"/>
                  <a:pt x="1795679" y="161817"/>
                </a:cubicBezTo>
                <a:cubicBezTo>
                  <a:pt x="1796263" y="161188"/>
                  <a:pt x="1796771" y="160464"/>
                  <a:pt x="1797203" y="159644"/>
                </a:cubicBezTo>
                <a:cubicBezTo>
                  <a:pt x="1797635" y="158825"/>
                  <a:pt x="1798143" y="158024"/>
                  <a:pt x="1798727" y="157242"/>
                </a:cubicBezTo>
                <a:cubicBezTo>
                  <a:pt x="1799019" y="157204"/>
                  <a:pt x="1799197" y="156975"/>
                  <a:pt x="1799261" y="156556"/>
                </a:cubicBezTo>
                <a:cubicBezTo>
                  <a:pt x="1799324" y="156137"/>
                  <a:pt x="1799350" y="155755"/>
                  <a:pt x="1799337" y="155412"/>
                </a:cubicBezTo>
                <a:cubicBezTo>
                  <a:pt x="1799591" y="155107"/>
                  <a:pt x="1799692" y="154497"/>
                  <a:pt x="1799642" y="153582"/>
                </a:cubicBezTo>
                <a:cubicBezTo>
                  <a:pt x="1799813" y="152991"/>
                  <a:pt x="1799851" y="152573"/>
                  <a:pt x="1799756" y="152326"/>
                </a:cubicBezTo>
                <a:cubicBezTo>
                  <a:pt x="1799660" y="152079"/>
                  <a:pt x="1799318" y="151890"/>
                  <a:pt x="1798727" y="151759"/>
                </a:cubicBezTo>
                <a:cubicBezTo>
                  <a:pt x="1797762" y="151507"/>
                  <a:pt x="1796949" y="151407"/>
                  <a:pt x="1796289" y="151457"/>
                </a:cubicBezTo>
                <a:lnTo>
                  <a:pt x="1786535" y="149346"/>
                </a:lnTo>
                <a:cubicBezTo>
                  <a:pt x="1785145" y="149168"/>
                  <a:pt x="1783735" y="148835"/>
                  <a:pt x="1782306" y="148345"/>
                </a:cubicBezTo>
                <a:cubicBezTo>
                  <a:pt x="1780877" y="147856"/>
                  <a:pt x="1779544" y="147370"/>
                  <a:pt x="1778306" y="146886"/>
                </a:cubicBezTo>
                <a:cubicBezTo>
                  <a:pt x="1777404" y="146575"/>
                  <a:pt x="1776540" y="146225"/>
                  <a:pt x="1775715" y="145837"/>
                </a:cubicBezTo>
                <a:cubicBezTo>
                  <a:pt x="1774889" y="145449"/>
                  <a:pt x="1774026" y="145096"/>
                  <a:pt x="1773124" y="144779"/>
                </a:cubicBezTo>
                <a:cubicBezTo>
                  <a:pt x="1772356" y="144486"/>
                  <a:pt x="1771606" y="144155"/>
                  <a:pt x="1770877" y="143786"/>
                </a:cubicBezTo>
                <a:cubicBezTo>
                  <a:pt x="1770147" y="143417"/>
                  <a:pt x="1769475" y="142934"/>
                  <a:pt x="1768860" y="142336"/>
                </a:cubicBezTo>
                <a:lnTo>
                  <a:pt x="1762798" y="138671"/>
                </a:lnTo>
                <a:cubicBezTo>
                  <a:pt x="1761249" y="137894"/>
                  <a:pt x="1759834" y="136851"/>
                  <a:pt x="1758553" y="135540"/>
                </a:cubicBezTo>
                <a:cubicBezTo>
                  <a:pt x="1757272" y="134229"/>
                  <a:pt x="1756240" y="132728"/>
                  <a:pt x="1755456" y="131035"/>
                </a:cubicBezTo>
                <a:cubicBezTo>
                  <a:pt x="1754258" y="129363"/>
                  <a:pt x="1753442" y="127677"/>
                  <a:pt x="1753010" y="125977"/>
                </a:cubicBezTo>
                <a:cubicBezTo>
                  <a:pt x="1752577" y="124276"/>
                  <a:pt x="1752374" y="122514"/>
                  <a:pt x="1752399" y="120690"/>
                </a:cubicBezTo>
                <a:lnTo>
                  <a:pt x="1752399" y="109091"/>
                </a:lnTo>
                <a:cubicBezTo>
                  <a:pt x="1752412" y="108162"/>
                  <a:pt x="1752539" y="107123"/>
                  <a:pt x="1752780" y="105972"/>
                </a:cubicBezTo>
                <a:cubicBezTo>
                  <a:pt x="1753022" y="104821"/>
                  <a:pt x="1753302" y="103633"/>
                  <a:pt x="1753620" y="102408"/>
                </a:cubicBezTo>
                <a:cubicBezTo>
                  <a:pt x="1753926" y="101826"/>
                  <a:pt x="1754156" y="101243"/>
                  <a:pt x="1754308" y="100658"/>
                </a:cubicBezTo>
                <a:cubicBezTo>
                  <a:pt x="1754461" y="100073"/>
                  <a:pt x="1754538" y="99336"/>
                  <a:pt x="1754538" y="98445"/>
                </a:cubicBezTo>
                <a:cubicBezTo>
                  <a:pt x="1754544" y="98261"/>
                  <a:pt x="1754532" y="98019"/>
                  <a:pt x="1754500" y="97720"/>
                </a:cubicBezTo>
                <a:cubicBezTo>
                  <a:pt x="1754468" y="97421"/>
                  <a:pt x="1754379" y="97256"/>
                  <a:pt x="1754232" y="97224"/>
                </a:cubicBezTo>
                <a:cubicBezTo>
                  <a:pt x="1753907" y="97218"/>
                  <a:pt x="1753563" y="97230"/>
                  <a:pt x="1753200" y="97262"/>
                </a:cubicBezTo>
                <a:cubicBezTo>
                  <a:pt x="1752837" y="97294"/>
                  <a:pt x="1752570" y="97383"/>
                  <a:pt x="1752399" y="97529"/>
                </a:cubicBezTo>
                <a:cubicBezTo>
                  <a:pt x="1751780" y="97548"/>
                  <a:pt x="1751123" y="97663"/>
                  <a:pt x="1750428" y="97873"/>
                </a:cubicBezTo>
                <a:cubicBezTo>
                  <a:pt x="1749733" y="98083"/>
                  <a:pt x="1749076" y="98273"/>
                  <a:pt x="1748457" y="98445"/>
                </a:cubicBezTo>
                <a:cubicBezTo>
                  <a:pt x="1748318" y="98432"/>
                  <a:pt x="1748217" y="98458"/>
                  <a:pt x="1748154" y="98522"/>
                </a:cubicBezTo>
                <a:cubicBezTo>
                  <a:pt x="1748091" y="98585"/>
                  <a:pt x="1747990" y="98763"/>
                  <a:pt x="1747851" y="99056"/>
                </a:cubicBezTo>
                <a:lnTo>
                  <a:pt x="1746638" y="99056"/>
                </a:lnTo>
                <a:cubicBezTo>
                  <a:pt x="1746183" y="99202"/>
                  <a:pt x="1745804" y="99291"/>
                  <a:pt x="1745500" y="99323"/>
                </a:cubicBezTo>
                <a:cubicBezTo>
                  <a:pt x="1745196" y="99355"/>
                  <a:pt x="1744967" y="99368"/>
                  <a:pt x="1744814" y="99361"/>
                </a:cubicBezTo>
                <a:lnTo>
                  <a:pt x="1736872" y="99361"/>
                </a:lnTo>
                <a:cubicBezTo>
                  <a:pt x="1735956" y="99368"/>
                  <a:pt x="1734963" y="99355"/>
                  <a:pt x="1733894" y="99323"/>
                </a:cubicBezTo>
                <a:cubicBezTo>
                  <a:pt x="1732825" y="99291"/>
                  <a:pt x="1731679" y="99202"/>
                  <a:pt x="1730457" y="99056"/>
                </a:cubicBezTo>
                <a:cubicBezTo>
                  <a:pt x="1729649" y="98681"/>
                  <a:pt x="1728975" y="97981"/>
                  <a:pt x="1728435" y="96957"/>
                </a:cubicBezTo>
                <a:cubicBezTo>
                  <a:pt x="1727894" y="95933"/>
                  <a:pt x="1727754" y="95004"/>
                  <a:pt x="1728014" y="94171"/>
                </a:cubicBezTo>
                <a:lnTo>
                  <a:pt x="1728014" y="92033"/>
                </a:lnTo>
                <a:cubicBezTo>
                  <a:pt x="1728147" y="91741"/>
                  <a:pt x="1728262" y="91410"/>
                  <a:pt x="1728357" y="91041"/>
                </a:cubicBezTo>
                <a:cubicBezTo>
                  <a:pt x="1728453" y="90672"/>
                  <a:pt x="1728644" y="90189"/>
                  <a:pt x="1728930" y="89591"/>
                </a:cubicBezTo>
                <a:lnTo>
                  <a:pt x="1728930" y="90507"/>
                </a:lnTo>
                <a:cubicBezTo>
                  <a:pt x="1729076" y="90799"/>
                  <a:pt x="1729166" y="91054"/>
                  <a:pt x="1729197" y="91270"/>
                </a:cubicBezTo>
                <a:cubicBezTo>
                  <a:pt x="1729229" y="91486"/>
                  <a:pt x="1729242" y="91741"/>
                  <a:pt x="1729236" y="92033"/>
                </a:cubicBezTo>
                <a:cubicBezTo>
                  <a:pt x="1729254" y="93102"/>
                  <a:pt x="1729598" y="93865"/>
                  <a:pt x="1730266" y="94323"/>
                </a:cubicBezTo>
                <a:cubicBezTo>
                  <a:pt x="1730935" y="94781"/>
                  <a:pt x="1731813" y="94934"/>
                  <a:pt x="1732901" y="94781"/>
                </a:cubicBezTo>
                <a:cubicBezTo>
                  <a:pt x="1734288" y="94457"/>
                  <a:pt x="1735638" y="93961"/>
                  <a:pt x="1736948" y="93293"/>
                </a:cubicBezTo>
                <a:cubicBezTo>
                  <a:pt x="1738260" y="92625"/>
                  <a:pt x="1739456" y="91900"/>
                  <a:pt x="1740538" y="91117"/>
                </a:cubicBezTo>
                <a:lnTo>
                  <a:pt x="1749367" y="85927"/>
                </a:lnTo>
                <a:cubicBezTo>
                  <a:pt x="1750586" y="85157"/>
                  <a:pt x="1751866" y="84406"/>
                  <a:pt x="1753206" y="83675"/>
                </a:cubicBezTo>
                <a:cubicBezTo>
                  <a:pt x="1754546" y="82943"/>
                  <a:pt x="1755908" y="82269"/>
                  <a:pt x="1757291" y="81652"/>
                </a:cubicBezTo>
                <a:lnTo>
                  <a:pt x="1759739" y="79215"/>
                </a:lnTo>
                <a:cubicBezTo>
                  <a:pt x="1760185" y="78621"/>
                  <a:pt x="1760516" y="78007"/>
                  <a:pt x="1760733" y="77372"/>
                </a:cubicBezTo>
                <a:cubicBezTo>
                  <a:pt x="1760949" y="76736"/>
                  <a:pt x="1761128" y="76041"/>
                  <a:pt x="1761268" y="75286"/>
                </a:cubicBezTo>
                <a:cubicBezTo>
                  <a:pt x="1761568" y="74644"/>
                  <a:pt x="1761810" y="73946"/>
                  <a:pt x="1761995" y="73190"/>
                </a:cubicBezTo>
                <a:cubicBezTo>
                  <a:pt x="1762180" y="72435"/>
                  <a:pt x="1762345" y="71812"/>
                  <a:pt x="1762492" y="71323"/>
                </a:cubicBezTo>
                <a:cubicBezTo>
                  <a:pt x="1762651" y="70733"/>
                  <a:pt x="1762791" y="70237"/>
                  <a:pt x="1762912" y="69837"/>
                </a:cubicBezTo>
                <a:cubicBezTo>
                  <a:pt x="1763034" y="69437"/>
                  <a:pt x="1763097" y="69018"/>
                  <a:pt x="1763104" y="68580"/>
                </a:cubicBezTo>
                <a:cubicBezTo>
                  <a:pt x="1763419" y="67977"/>
                  <a:pt x="1763697" y="67355"/>
                  <a:pt x="1763937" y="66713"/>
                </a:cubicBezTo>
                <a:cubicBezTo>
                  <a:pt x="1764177" y="66072"/>
                  <a:pt x="1764303" y="65373"/>
                  <a:pt x="1764316" y="64618"/>
                </a:cubicBezTo>
                <a:cubicBezTo>
                  <a:pt x="1764492" y="64002"/>
                  <a:pt x="1764745" y="63329"/>
                  <a:pt x="1765073" y="62598"/>
                </a:cubicBezTo>
                <a:cubicBezTo>
                  <a:pt x="1765401" y="61868"/>
                  <a:pt x="1765654" y="61119"/>
                  <a:pt x="1765830" y="60350"/>
                </a:cubicBezTo>
                <a:cubicBezTo>
                  <a:pt x="1765830" y="59754"/>
                  <a:pt x="1765906" y="59195"/>
                  <a:pt x="1766058" y="58674"/>
                </a:cubicBezTo>
                <a:cubicBezTo>
                  <a:pt x="1766209" y="58153"/>
                  <a:pt x="1766437" y="57595"/>
                  <a:pt x="1766740" y="56998"/>
                </a:cubicBezTo>
                <a:cubicBezTo>
                  <a:pt x="1766878" y="56102"/>
                  <a:pt x="1766979" y="55226"/>
                  <a:pt x="1767042" y="54369"/>
                </a:cubicBezTo>
                <a:cubicBezTo>
                  <a:pt x="1767106" y="53512"/>
                  <a:pt x="1767207" y="52559"/>
                  <a:pt x="1767346" y="51511"/>
                </a:cubicBezTo>
                <a:cubicBezTo>
                  <a:pt x="1767642" y="50724"/>
                  <a:pt x="1767882" y="49784"/>
                  <a:pt x="1768065" y="48692"/>
                </a:cubicBezTo>
                <a:cubicBezTo>
                  <a:pt x="1768248" y="47600"/>
                  <a:pt x="1768412" y="46507"/>
                  <a:pt x="1768557" y="45415"/>
                </a:cubicBezTo>
                <a:cubicBezTo>
                  <a:pt x="1768570" y="45110"/>
                  <a:pt x="1768620" y="44882"/>
                  <a:pt x="1768709" y="44729"/>
                </a:cubicBezTo>
                <a:cubicBezTo>
                  <a:pt x="1768797" y="44577"/>
                  <a:pt x="1768848" y="44501"/>
                  <a:pt x="1768860" y="44501"/>
                </a:cubicBezTo>
                <a:cubicBezTo>
                  <a:pt x="1768854" y="43123"/>
                  <a:pt x="1768942" y="41840"/>
                  <a:pt x="1769126" y="40653"/>
                </a:cubicBezTo>
                <a:cubicBezTo>
                  <a:pt x="1769309" y="39465"/>
                  <a:pt x="1769626" y="38411"/>
                  <a:pt x="1770076" y="37490"/>
                </a:cubicBezTo>
                <a:cubicBezTo>
                  <a:pt x="1770235" y="37021"/>
                  <a:pt x="1770374" y="36436"/>
                  <a:pt x="1770495" y="35738"/>
                </a:cubicBezTo>
                <a:cubicBezTo>
                  <a:pt x="1770616" y="35039"/>
                  <a:pt x="1770679" y="34303"/>
                  <a:pt x="1770686" y="33528"/>
                </a:cubicBezTo>
                <a:lnTo>
                  <a:pt x="1771905" y="29870"/>
                </a:lnTo>
                <a:cubicBezTo>
                  <a:pt x="1772343" y="28499"/>
                  <a:pt x="1772534" y="27127"/>
                  <a:pt x="1772476" y="25756"/>
                </a:cubicBezTo>
                <a:cubicBezTo>
                  <a:pt x="1772419" y="24384"/>
                  <a:pt x="1772229" y="23013"/>
                  <a:pt x="1771905" y="21641"/>
                </a:cubicBezTo>
                <a:cubicBezTo>
                  <a:pt x="1771746" y="20993"/>
                  <a:pt x="1771606" y="20231"/>
                  <a:pt x="1771486" y="19355"/>
                </a:cubicBezTo>
                <a:cubicBezTo>
                  <a:pt x="1771365" y="18479"/>
                  <a:pt x="1771302" y="17717"/>
                  <a:pt x="1771295" y="17069"/>
                </a:cubicBezTo>
                <a:lnTo>
                  <a:pt x="1769466" y="11582"/>
                </a:lnTo>
                <a:lnTo>
                  <a:pt x="1769466" y="9754"/>
                </a:lnTo>
                <a:cubicBezTo>
                  <a:pt x="1769315" y="8242"/>
                  <a:pt x="1768936" y="6845"/>
                  <a:pt x="1768330" y="5563"/>
                </a:cubicBezTo>
                <a:cubicBezTo>
                  <a:pt x="1767724" y="4280"/>
                  <a:pt x="1766891" y="3035"/>
                  <a:pt x="1765830" y="1829"/>
                </a:cubicBezTo>
                <a:cubicBezTo>
                  <a:pt x="1765654" y="1670"/>
                  <a:pt x="1765401" y="1530"/>
                  <a:pt x="1765073" y="1410"/>
                </a:cubicBezTo>
                <a:cubicBezTo>
                  <a:pt x="1764745" y="1289"/>
                  <a:pt x="1764492" y="1226"/>
                  <a:pt x="1764316" y="1219"/>
                </a:cubicBezTo>
                <a:cubicBezTo>
                  <a:pt x="1763760" y="1092"/>
                  <a:pt x="1763508" y="1118"/>
                  <a:pt x="1763558" y="1295"/>
                </a:cubicBezTo>
                <a:cubicBezTo>
                  <a:pt x="1763609" y="1473"/>
                  <a:pt x="1763659" y="1651"/>
                  <a:pt x="1763710" y="1829"/>
                </a:cubicBezTo>
                <a:cubicBezTo>
                  <a:pt x="1763419" y="3067"/>
                  <a:pt x="1763243" y="4324"/>
                  <a:pt x="1763179" y="5601"/>
                </a:cubicBezTo>
                <a:cubicBezTo>
                  <a:pt x="1763116" y="6877"/>
                  <a:pt x="1763091" y="8058"/>
                  <a:pt x="1763104" y="9144"/>
                </a:cubicBezTo>
                <a:lnTo>
                  <a:pt x="1763104" y="10363"/>
                </a:lnTo>
                <a:cubicBezTo>
                  <a:pt x="1762957" y="8712"/>
                  <a:pt x="1762868" y="7138"/>
                  <a:pt x="1762836" y="5639"/>
                </a:cubicBezTo>
                <a:cubicBezTo>
                  <a:pt x="1762804" y="4140"/>
                  <a:pt x="1762791" y="2565"/>
                  <a:pt x="1762798" y="914"/>
                </a:cubicBezTo>
                <a:cubicBezTo>
                  <a:pt x="1762830" y="610"/>
                  <a:pt x="1763070" y="381"/>
                  <a:pt x="1763519" y="229"/>
                </a:cubicBezTo>
                <a:cubicBezTo>
                  <a:pt x="1763968" y="76"/>
                  <a:pt x="1764436" y="0"/>
                  <a:pt x="1764922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>
            <a:outerShdw blurRad="38100" dist="38100" dir="2700000" algn="tl">
              <a:srgbClr val="000000">
                <a:alpha val="43137"/>
              </a:srgbClr>
            </a:outerShdw>
          </a:effectLst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演示新手书" panose="00000500000000000000" pitchFamily="50" charset="-122"/>
              <a:ea typeface="演示新手书" panose="00000500000000000000" pitchFamily="50" charset="-122"/>
              <a:cs typeface="+mn-cs"/>
              <a:sym typeface="演示新手书" panose="00000500000000000000" pitchFamily="50" charset="-122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图片 7" descr="图片包含 游戏机&#10;&#10;描述已自动生成"/>
          <p:cNvPicPr>
            <a:picLocks noChangeAspect="1"/>
          </p:cNvPicPr>
          <p:nvPr userDrawn="1"/>
        </p:nvPicPr>
        <p:blipFill rotWithShape="1">
          <a:blip r:embed="rId2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-109575" y="-72260"/>
            <a:ext cx="12324090" cy="6932303"/>
          </a:xfrm>
          <a:prstGeom prst="rect">
            <a:avLst/>
          </a:prstGeom>
        </p:spPr>
      </p:pic>
      <p:sp>
        <p:nvSpPr>
          <p:cNvPr id="9" name="矩形 8"/>
          <p:cNvSpPr/>
          <p:nvPr userDrawn="1"/>
        </p:nvSpPr>
        <p:spPr>
          <a:xfrm>
            <a:off x="-101600" y="-71755"/>
            <a:ext cx="12315190" cy="6955155"/>
          </a:xfrm>
          <a:prstGeom prst="rect">
            <a:avLst/>
          </a:prstGeom>
          <a:gradFill>
            <a:gsLst>
              <a:gs pos="83000">
                <a:srgbClr val="1A34A7">
                  <a:alpha val="77000"/>
                </a:srgbClr>
              </a:gs>
              <a:gs pos="0">
                <a:srgbClr val="235FF4">
                  <a:alpha val="55000"/>
                </a:srgb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Roboto Regular"/>
              <a:ea typeface="思源黑体 CN Regular" panose="020B0500000000000000" charset="-122"/>
              <a:cs typeface="+mn-cs"/>
            </a:endParaRPr>
          </a:p>
        </p:txBody>
      </p:sp>
      <p:pic>
        <p:nvPicPr>
          <p:cNvPr id="117" name="图片 116" descr="LOGO.jpg"/>
          <p:cNvPicPr>
            <a:picLocks noChangeArrowheads="1"/>
          </p:cNvPicPr>
          <p:nvPr userDrawn="1"/>
        </p:nvPicPr>
        <p:blipFill>
          <a:blip r:embed="rId3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1023603" y="741110"/>
            <a:ext cx="530658" cy="5306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通用模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2" descr="worm's-eye view of buildings"/>
          <p:cNvPicPr>
            <a:picLocks noChangeAspect="1" noChangeArrowheads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77239" cy="3171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矩形 10"/>
          <p:cNvSpPr/>
          <p:nvPr userDrawn="1"/>
        </p:nvSpPr>
        <p:spPr>
          <a:xfrm>
            <a:off x="0" y="0"/>
            <a:ext cx="12192000" cy="3171825"/>
          </a:xfrm>
          <a:prstGeom prst="rect">
            <a:avLst/>
          </a:prstGeom>
          <a:solidFill>
            <a:srgbClr val="235FF4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2" name="组合 11"/>
          <p:cNvGrpSpPr/>
          <p:nvPr userDrawn="1"/>
        </p:nvGrpSpPr>
        <p:grpSpPr>
          <a:xfrm>
            <a:off x="712974" y="709682"/>
            <a:ext cx="2133288" cy="1365577"/>
            <a:chOff x="5612667" y="1363687"/>
            <a:chExt cx="2133288" cy="1365577"/>
          </a:xfrm>
        </p:grpSpPr>
        <p:sp>
          <p:nvSpPr>
            <p:cNvPr id="13" name="文本框 12"/>
            <p:cNvSpPr txBox="1"/>
            <p:nvPr/>
          </p:nvSpPr>
          <p:spPr>
            <a:xfrm>
              <a:off x="5612667" y="1363687"/>
              <a:ext cx="1569660" cy="92333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zh-CN" altLang="en-US" sz="5400" b="1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</a:rPr>
                <a:t>目录</a:t>
              </a:r>
            </a:p>
          </p:txBody>
        </p:sp>
        <p:sp>
          <p:nvSpPr>
            <p:cNvPr id="14" name="文本框 13"/>
            <p:cNvSpPr txBox="1"/>
            <p:nvPr/>
          </p:nvSpPr>
          <p:spPr>
            <a:xfrm>
              <a:off x="5634736" y="2206044"/>
              <a:ext cx="2111219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280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</a:rPr>
                <a:t>CONTENTS</a:t>
              </a:r>
              <a:endParaRPr kumimoji="0" lang="zh-CN" alt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+mn-cs"/>
              </a:endParaRPr>
            </a:p>
          </p:txBody>
        </p:sp>
      </p:grpSp>
      <p:pic>
        <p:nvPicPr>
          <p:cNvPr id="29" name="图片 28" descr="LOGO.jpg"/>
          <p:cNvPicPr>
            <a:picLocks noChangeArrowheads="1"/>
          </p:cNvPicPr>
          <p:nvPr userDrawn="1"/>
        </p:nvPicPr>
        <p:blipFill>
          <a:blip r:embed="rId3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0594770" y="736038"/>
            <a:ext cx="1001526" cy="10015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 descr="建筑与房屋的城市空拍图&#10;&#10;描述已自动生成"/>
          <p:cNvPicPr>
            <a:picLocks noChangeAspect="1"/>
          </p:cNvPicPr>
          <p:nvPr userDrawn="1"/>
        </p:nvPicPr>
        <p:blipFill>
          <a:blip r:embed="rId2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2195688" y="-26309"/>
            <a:ext cx="5488756" cy="8233134"/>
          </a:xfrm>
          <a:prstGeom prst="rect">
            <a:avLst/>
          </a:prstGeom>
        </p:spPr>
      </p:pic>
      <p:pic>
        <p:nvPicPr>
          <p:cNvPr id="8" name="图片 7" descr="图片包含 鸟, 线, 刀, 群&#10;&#10;描述已自动生成"/>
          <p:cNvPicPr>
            <a:picLocks noChangeAspect="1"/>
          </p:cNvPicPr>
          <p:nvPr userDrawn="1"/>
        </p:nvPicPr>
        <p:blipFill>
          <a:blip r:embed="rId3" cstate="email">
            <a:alphaModFix amt="14000"/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-10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t="5326" r="5326"/>
          <a:stretch>
            <a:fillRect/>
          </a:stretch>
        </p:blipFill>
        <p:spPr>
          <a:xfrm>
            <a:off x="3293068" y="-26309"/>
            <a:ext cx="8940297" cy="6858000"/>
          </a:xfrm>
          <a:custGeom>
            <a:avLst/>
            <a:gdLst>
              <a:gd name="connsiteX0" fmla="*/ 7524750 w 7524750"/>
              <a:gd name="connsiteY0" fmla="*/ 0 h 5772150"/>
              <a:gd name="connsiteX1" fmla="*/ 0 w 7524750"/>
              <a:gd name="connsiteY1" fmla="*/ 0 h 5772150"/>
              <a:gd name="connsiteX2" fmla="*/ 0 w 7524750"/>
              <a:gd name="connsiteY2" fmla="*/ 5772150 h 5772150"/>
              <a:gd name="connsiteX3" fmla="*/ 7524750 w 7524750"/>
              <a:gd name="connsiteY3" fmla="*/ 5772150 h 57721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7524750" h="5772150">
                <a:moveTo>
                  <a:pt x="7524750" y="0"/>
                </a:moveTo>
                <a:lnTo>
                  <a:pt x="0" y="0"/>
                </a:lnTo>
                <a:lnTo>
                  <a:pt x="0" y="5772150"/>
                </a:lnTo>
                <a:lnTo>
                  <a:pt x="7524750" y="5772150"/>
                </a:lnTo>
                <a:close/>
              </a:path>
            </a:pathLst>
          </a:custGeom>
        </p:spPr>
      </p:pic>
      <p:sp>
        <p:nvSpPr>
          <p:cNvPr id="9" name="文本框 8"/>
          <p:cNvSpPr txBox="1"/>
          <p:nvPr userDrawn="1"/>
        </p:nvSpPr>
        <p:spPr>
          <a:xfrm>
            <a:off x="644229" y="609763"/>
            <a:ext cx="658213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8800" b="0" i="0" u="none" strike="noStrike" kern="1200" cap="none" spc="0" normalizeH="0" baseline="0" noProof="0" dirty="0">
                <a:ln>
                  <a:noFill/>
                </a:ln>
                <a:gradFill>
                  <a:gsLst>
                    <a:gs pos="0">
                      <a:srgbClr val="1D78FA">
                        <a:lumMod val="0"/>
                        <a:lumOff val="100000"/>
                      </a:srgbClr>
                    </a:gs>
                    <a:gs pos="100000">
                      <a:srgbClr val="1D78FA">
                        <a:lumMod val="54000"/>
                        <a:lumOff val="46000"/>
                      </a:srgbClr>
                    </a:gs>
                  </a:gsLst>
                  <a:lin ang="4200000" scaled="0"/>
                </a:gradFill>
                <a:effectLst/>
                <a:uLnTx/>
                <a:uFillTx/>
                <a:latin typeface="Impact" panose="020B0806030902050204" pitchFamily="34" charset="0"/>
                <a:ea typeface="思源黑体 CN Bold" panose="020B0800000000000000" pitchFamily="34" charset="-122"/>
                <a:cs typeface="+mn-cs"/>
                <a:sym typeface="Impact" panose="020B0806030902050204" pitchFamily="34" charset="0"/>
              </a:rPr>
              <a:t>CONTENTS</a:t>
            </a:r>
          </a:p>
        </p:txBody>
      </p:sp>
      <p:sp>
        <p:nvSpPr>
          <p:cNvPr id="10" name="矩形: 圆顶角 9"/>
          <p:cNvSpPr/>
          <p:nvPr userDrawn="1"/>
        </p:nvSpPr>
        <p:spPr>
          <a:xfrm>
            <a:off x="2266421" y="1371122"/>
            <a:ext cx="15782602" cy="6858000"/>
          </a:xfrm>
          <a:prstGeom prst="round2SameRect">
            <a:avLst>
              <a:gd name="adj1" fmla="val 10126"/>
              <a:gd name="adj2" fmla="val 0"/>
            </a:avLst>
          </a:prstGeom>
          <a:solidFill>
            <a:schemeClr val="bg1"/>
          </a:solidFill>
          <a:ln>
            <a:noFill/>
          </a:ln>
          <a:effectLst>
            <a:outerShdw blurRad="254000" dist="38100" dir="13500000" sx="101000" sy="101000" algn="br" rotWithShape="0">
              <a:srgbClr val="1A34A7">
                <a:alpha val="40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Roboto Regular"/>
              <a:ea typeface="思源黑体 CN Regular" panose="020B0500000000000000" charset="-122"/>
              <a:cs typeface="+mn-cs"/>
            </a:endParaRPr>
          </a:p>
        </p:txBody>
      </p:sp>
      <p:pic>
        <p:nvPicPr>
          <p:cNvPr id="16" name="图片 15" descr="建筑与房屋的城市空拍图&#10;&#10;描述已自动生成"/>
          <p:cNvPicPr>
            <a:picLocks noChangeAspect="1"/>
          </p:cNvPicPr>
          <p:nvPr userDrawn="1"/>
        </p:nvPicPr>
        <p:blipFill rotWithShape="1"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9980" b="97455" l="0" r="94514">
                        <a14:foregroundMark x1="81809" y1="63758" x2="85082" y2="80606"/>
                        <a14:foregroundMark x1="82868" y1="60727" x2="84504" y2="61293"/>
                        <a14:foregroundMark x1="70645" y1="42222" x2="71222" y2="48929"/>
                        <a14:foregroundMark x1="81424" y1="61697" x2="82483" y2="63636"/>
                        <a14:foregroundMark x1="89124" y1="81939" x2="88065" y2="65737"/>
                        <a14:foregroundMark x1="88065" y1="65737" x2="88354" y2="65091"/>
                        <a14:foregroundMark x1="85082" y1="85859" x2="84504" y2="96485"/>
                        <a14:foregroundMark x1="84504" y1="96485" x2="84504" y2="96485"/>
                        <a14:foregroundMark x1="94225" y1="84404" x2="94225" y2="97455"/>
                        <a14:foregroundMark x1="94225" y1="97455" x2="94610" y2="97455"/>
                        <a14:foregroundMark x1="81521" y1="96768" x2="29259" y2="97455"/>
                        <a14:backgroundMark x1="85467" y1="59273" x2="94129" y2="64889"/>
                        <a14:backgroundMark x1="94129" y1="64889" x2="94225" y2="65293"/>
                        <a14:backgroundMark x1="84023" y1="61778" x2="91819" y2="63273"/>
                        <a14:backgroundMark x1="90279" y1="63192" x2="90857" y2="74020"/>
                        <a14:backgroundMark x1="90568" y1="75596" x2="91723" y2="81616"/>
                        <a14:backgroundMark x1="90183" y1="74990" x2="91338" y2="7943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-170154" y="-26309"/>
            <a:ext cx="3455784" cy="8233134"/>
          </a:xfrm>
          <a:prstGeom prst="rect">
            <a:avLst/>
          </a:prstGeom>
          <a:effectLst>
            <a:outerShdw blurRad="254000" dist="38100" algn="l" rotWithShape="0">
              <a:prstClr val="black">
                <a:alpha val="30000"/>
              </a:prstClr>
            </a:outerShdw>
          </a:effectLst>
        </p:spPr>
      </p:pic>
      <p:pic>
        <p:nvPicPr>
          <p:cNvPr id="17" name="图片 16" descr="LOGO.jpg"/>
          <p:cNvPicPr>
            <a:picLocks noChangeArrowheads="1"/>
          </p:cNvPicPr>
          <p:nvPr userDrawn="1"/>
        </p:nvPicPr>
        <p:blipFill>
          <a:blip r:embed="rId7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1159663" y="674869"/>
            <a:ext cx="530658" cy="5306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" name="矩形: 单圆角 42"/>
          <p:cNvSpPr/>
          <p:nvPr userDrawn="1"/>
        </p:nvSpPr>
        <p:spPr>
          <a:xfrm flipH="1">
            <a:off x="2450683" y="6022260"/>
            <a:ext cx="12306300" cy="1487516"/>
          </a:xfrm>
          <a:prstGeom prst="round1Rect">
            <a:avLst>
              <a:gd name="adj" fmla="val 42941"/>
            </a:avLst>
          </a:prstGeom>
          <a:solidFill>
            <a:srgbClr val="92D050"/>
          </a:solidFill>
          <a:ln>
            <a:noFill/>
          </a:ln>
          <a:effectLst>
            <a:outerShdw blurRad="254000" dist="241300" dir="16200000" rotWithShape="0">
              <a:srgbClr val="00B050">
                <a:alpha val="15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 dirty="0">
              <a:ln>
                <a:noFill/>
              </a:ln>
              <a:solidFill>
                <a:srgbClr val="30616E">
                  <a:lumMod val="60000"/>
                  <a:lumOff val="40000"/>
                </a:srgbClr>
              </a:solidFill>
              <a:effectLst/>
              <a:uLnTx/>
              <a:uFillTx/>
              <a:latin typeface="OPPOSans R"/>
              <a:ea typeface="OPPOSans R"/>
              <a:cs typeface="+mn-cs"/>
            </a:endParaRPr>
          </a:p>
        </p:txBody>
      </p:sp>
      <p:sp>
        <p:nvSpPr>
          <p:cNvPr id="44" name="文本框 43"/>
          <p:cNvSpPr txBox="1"/>
          <p:nvPr userDrawn="1"/>
        </p:nvSpPr>
        <p:spPr>
          <a:xfrm>
            <a:off x="3604749" y="1547477"/>
            <a:ext cx="10054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235FF4"/>
                </a:solidFill>
                <a:effectLst/>
                <a:uLnTx/>
                <a:uFillTx/>
                <a:latin typeface="思源黑体 CN Bold" panose="020B0800000000000000" pitchFamily="34" charset="-122"/>
                <a:ea typeface="思源黑体 CN Bold" panose="020B0800000000000000" pitchFamily="34" charset="-122"/>
                <a:cs typeface="+mn-cs"/>
              </a:rPr>
              <a:t>目录</a:t>
            </a:r>
          </a:p>
        </p:txBody>
      </p:sp>
      <p:sp>
        <p:nvSpPr>
          <p:cNvPr id="45" name="文本框 44"/>
          <p:cNvSpPr txBox="1"/>
          <p:nvPr userDrawn="1"/>
        </p:nvSpPr>
        <p:spPr>
          <a:xfrm>
            <a:off x="3431281" y="6244220"/>
            <a:ext cx="2134096" cy="3839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dist">
              <a:lnSpc>
                <a:spcPct val="100000"/>
              </a:lnSpc>
            </a:pPr>
            <a:r>
              <a:rPr lang="zh-CN" altLang="en-US" sz="1800" dirty="0">
                <a:solidFill>
                  <a:srgbClr val="FFFF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微软雅黑" panose="020B0503020204020204" pitchFamily="34" charset="-122"/>
                <a:ea typeface="微软雅黑" panose="020B0503020204020204" pitchFamily="34" charset="-122"/>
                <a:sym typeface="微软雅黑" panose="020B0503020204020204" pitchFamily="34" charset="-122"/>
              </a:rPr>
              <a:t>深圳市律师协会</a:t>
            </a:r>
            <a:endParaRPr lang="en-US" altLang="zh-CN" sz="1800" dirty="0">
              <a:solidFill>
                <a:srgbClr val="FFFF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微软雅黑" panose="020B0503020204020204" pitchFamily="34" charset="-122"/>
              <a:ea typeface="微软雅黑" panose="020B0503020204020204" pitchFamily="34" charset="-122"/>
              <a:sym typeface="微软雅黑" panose="020B0503020204020204" pitchFamily="34" charset="-122"/>
            </a:endParaRPr>
          </a:p>
        </p:txBody>
      </p:sp>
      <p:sp>
        <p:nvSpPr>
          <p:cNvPr id="46" name="文本框 45"/>
          <p:cNvSpPr txBox="1"/>
          <p:nvPr userDrawn="1"/>
        </p:nvSpPr>
        <p:spPr>
          <a:xfrm>
            <a:off x="5456580" y="6301908"/>
            <a:ext cx="4056029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0000"/>
              </a:lnSpc>
            </a:pPr>
            <a:r>
              <a:rPr lang="en-US" altLang="zh-CN" sz="1400" dirty="0">
                <a:solidFill>
                  <a:srgbClr val="FFFF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ea typeface="演示斜黑体" panose="00000A08000000000000" pitchFamily="50" charset="-122"/>
                <a:cs typeface="Arial" panose="020B0604020202020204" pitchFamily="34" charset="0"/>
                <a:sym typeface="Arial" panose="020B0604020202020204" pitchFamily="34" charset="0"/>
              </a:rPr>
              <a:t>Shenzhen Lawyers Association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章节页">
    <p:bg>
      <p:bgPr>
        <a:gradFill flip="none" rotWithShape="1">
          <a:gsLst>
            <a:gs pos="0">
              <a:schemeClr val="bg1"/>
            </a:gs>
            <a:gs pos="96000">
              <a:srgbClr val="7197ED">
                <a:lumMod val="16000"/>
                <a:lumOff val="84000"/>
              </a:srgbClr>
            </a:gs>
          </a:gsLst>
          <a:lin ang="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07667" y="3015690"/>
            <a:ext cx="6385560" cy="707886"/>
          </a:xfrm>
          <a:noFill/>
        </p:spPr>
        <p:txBody>
          <a:bodyPr wrap="square" rtlCol="0">
            <a:spAutoFit/>
          </a:bodyPr>
          <a:lstStyle>
            <a:lvl1pPr>
              <a:defRPr kumimoji="0" lang="zh-CN" altLang="en-US" sz="4000" b="1" i="0" u="none" strike="noStrike" cap="none" spc="0" normalizeH="0" baseline="0" dirty="0">
                <a:ln>
                  <a:noFill/>
                </a:ln>
                <a:solidFill>
                  <a:srgbClr val="235FF4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+mn-cs"/>
              </a:defRPr>
            </a:lvl1pPr>
          </a:lstStyle>
          <a:p>
            <a:pPr marL="0"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</a:pPr>
            <a:r>
              <a:rPr lang="zh-CN" altLang="en-US" dirty="0"/>
              <a:t>单击此处编辑母版标题样式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EF685E-61E6-41A9-B191-D9C886C6BA4B}" type="datetimeFigureOut">
              <a:rPr lang="zh-CN" altLang="en-US" smtClean="0"/>
              <a:t>2023-3-13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3F812F-8C50-4B5B-A9AC-4E4C82BFBA14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10" name="矩形 9"/>
          <p:cNvSpPr/>
          <p:nvPr userDrawn="1"/>
        </p:nvSpPr>
        <p:spPr>
          <a:xfrm>
            <a:off x="0" y="0"/>
            <a:ext cx="17069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11" name="矩形 10"/>
          <p:cNvSpPr/>
          <p:nvPr userDrawn="1"/>
        </p:nvSpPr>
        <p:spPr>
          <a:xfrm>
            <a:off x="128733" y="0"/>
            <a:ext cx="170692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3" name="图片 12" descr="LOGO.jpg"/>
          <p:cNvPicPr>
            <a:picLocks noChangeArrowheads="1"/>
          </p:cNvPicPr>
          <p:nvPr userDrawn="1"/>
        </p:nvPicPr>
        <p:blipFill>
          <a:blip r:embed="rId2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矩形 14"/>
          <p:cNvSpPr/>
          <p:nvPr userDrawn="1"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1_内容页">
    <p:bg>
      <p:bgPr>
        <a:gradFill>
          <a:gsLst>
            <a:gs pos="0">
              <a:schemeClr val="bg1"/>
            </a:gs>
            <a:gs pos="96000">
              <a:srgbClr val="7197ED">
                <a:lumMod val="16000"/>
                <a:lumOff val="84000"/>
              </a:srgb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图片 16" descr="图片包含 鸟, 线, 刀, 群&#10;&#10;描述已自动生成"/>
          <p:cNvPicPr>
            <a:picLocks noChangeAspect="1"/>
          </p:cNvPicPr>
          <p:nvPr userDrawn="1"/>
        </p:nvPicPr>
        <p:blipFill>
          <a:blip r:embed="rId2" cstate="email">
            <a:alphaModFix amt="5000"/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0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t="5326" r="5326"/>
          <a:stretch>
            <a:fillRect/>
          </a:stretch>
        </p:blipFill>
        <p:spPr>
          <a:xfrm>
            <a:off x="3251703" y="-9906"/>
            <a:ext cx="8940297" cy="6858000"/>
          </a:xfrm>
          <a:custGeom>
            <a:avLst/>
            <a:gdLst>
              <a:gd name="connsiteX0" fmla="*/ 7524750 w 7524750"/>
              <a:gd name="connsiteY0" fmla="*/ 0 h 5772150"/>
              <a:gd name="connsiteX1" fmla="*/ 0 w 7524750"/>
              <a:gd name="connsiteY1" fmla="*/ 0 h 5772150"/>
              <a:gd name="connsiteX2" fmla="*/ 0 w 7524750"/>
              <a:gd name="connsiteY2" fmla="*/ 5772150 h 5772150"/>
              <a:gd name="connsiteX3" fmla="*/ 7524750 w 7524750"/>
              <a:gd name="connsiteY3" fmla="*/ 5772150 h 57721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7524750" h="5772150">
                <a:moveTo>
                  <a:pt x="7524750" y="0"/>
                </a:moveTo>
                <a:lnTo>
                  <a:pt x="0" y="0"/>
                </a:lnTo>
                <a:lnTo>
                  <a:pt x="0" y="5772150"/>
                </a:lnTo>
                <a:lnTo>
                  <a:pt x="7524750" y="5772150"/>
                </a:lnTo>
                <a:close/>
              </a:path>
            </a:pathLst>
          </a:custGeom>
        </p:spPr>
      </p:pic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012178" y="563355"/>
            <a:ext cx="4493538" cy="523220"/>
          </a:xfrm>
          <a:noFill/>
        </p:spPr>
        <p:txBody>
          <a:bodyPr wrap="none" rtlCol="0">
            <a:spAutoFit/>
          </a:bodyPr>
          <a:lstStyle>
            <a:lvl1pPr>
              <a:defRPr kumimoji="0" lang="zh-CN" altLang="en-US" sz="2800" b="1" i="0" u="none" strike="noStrike" cap="none" spc="0" normalizeH="0" baseline="0">
                <a:ln>
                  <a:noFill/>
                </a:ln>
                <a:solidFill>
                  <a:srgbClr val="235FF4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+mn-cs"/>
              </a:defRPr>
            </a:lvl1pPr>
          </a:lstStyle>
          <a:p>
            <a:pPr marL="0"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</a:pPr>
            <a:r>
              <a:rPr lang="zh-CN" altLang="en-US" dirty="0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EF685E-61E6-41A9-B191-D9C886C6BA4B}" type="datetimeFigureOut">
              <a:rPr lang="zh-CN" altLang="en-US" smtClean="0"/>
              <a:t>2023-3-13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3F812F-8C50-4B5B-A9AC-4E4C82BFBA14}" type="slidenum">
              <a:rPr lang="zh-CN" altLang="en-US" smtClean="0"/>
              <a:t>‹#›</a:t>
            </a:fld>
            <a:endParaRPr lang="zh-CN" altLang="en-US"/>
          </a:p>
        </p:txBody>
      </p:sp>
      <p:pic>
        <p:nvPicPr>
          <p:cNvPr id="6" name="图片 5" descr="LOGO.jpg"/>
          <p:cNvPicPr>
            <a:picLocks noChangeArrowheads="1"/>
          </p:cNvPicPr>
          <p:nvPr userDrawn="1"/>
        </p:nvPicPr>
        <p:blipFill>
          <a:blip r:embed="rId4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1141502" y="489870"/>
            <a:ext cx="670189" cy="6701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3" name="组合 12"/>
          <p:cNvGrpSpPr/>
          <p:nvPr userDrawn="1"/>
        </p:nvGrpSpPr>
        <p:grpSpPr>
          <a:xfrm>
            <a:off x="355600" y="566204"/>
            <a:ext cx="656578" cy="484925"/>
            <a:chOff x="569339" y="566204"/>
            <a:chExt cx="656578" cy="484925"/>
          </a:xfrm>
        </p:grpSpPr>
        <p:sp>
          <p:nvSpPr>
            <p:cNvPr id="8" name="椭圆 7"/>
            <p:cNvSpPr/>
            <p:nvPr userDrawn="1"/>
          </p:nvSpPr>
          <p:spPr>
            <a:xfrm>
              <a:off x="569339" y="566204"/>
              <a:ext cx="484925" cy="484925"/>
            </a:xfrm>
            <a:prstGeom prst="ellipse">
              <a:avLst/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endParaRPr>
            </a:p>
          </p:txBody>
        </p:sp>
        <p:sp>
          <p:nvSpPr>
            <p:cNvPr id="9" name="椭圆 8"/>
            <p:cNvSpPr/>
            <p:nvPr userDrawn="1"/>
          </p:nvSpPr>
          <p:spPr>
            <a:xfrm>
              <a:off x="882610" y="707822"/>
              <a:ext cx="343307" cy="343307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endParaRPr>
            </a:p>
          </p:txBody>
        </p:sp>
      </p:grpSp>
      <p:grpSp>
        <p:nvGrpSpPr>
          <p:cNvPr id="10" name="组合 9"/>
          <p:cNvGrpSpPr/>
          <p:nvPr userDrawn="1"/>
        </p:nvGrpSpPr>
        <p:grpSpPr>
          <a:xfrm>
            <a:off x="0" y="5991377"/>
            <a:ext cx="12192000" cy="1460196"/>
            <a:chOff x="355600" y="3712559"/>
            <a:chExt cx="12306300" cy="1497875"/>
          </a:xfrm>
        </p:grpSpPr>
        <p:sp>
          <p:nvSpPr>
            <p:cNvPr id="11" name="矩形: 单圆角 10"/>
            <p:cNvSpPr/>
            <p:nvPr/>
          </p:nvSpPr>
          <p:spPr>
            <a:xfrm flipH="1">
              <a:off x="355600" y="3712559"/>
              <a:ext cx="12306300" cy="1487516"/>
            </a:xfrm>
            <a:prstGeom prst="round1Rect">
              <a:avLst>
                <a:gd name="adj" fmla="val 42941"/>
              </a:avLst>
            </a:prstGeom>
            <a:solidFill>
              <a:srgbClr val="235FF4">
                <a:alpha val="55000"/>
              </a:srgbClr>
            </a:solidFill>
            <a:ln>
              <a:noFill/>
            </a:ln>
            <a:effectLst>
              <a:outerShdw blurRad="254000" dist="241300" dir="16200000" rotWithShape="0">
                <a:prstClr val="black">
                  <a:alpha val="15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30616E">
                    <a:lumMod val="60000"/>
                    <a:lumOff val="40000"/>
                  </a:srgbClr>
                </a:solidFill>
                <a:effectLst/>
                <a:uLnTx/>
                <a:uFillTx/>
                <a:latin typeface="OPPOSans R"/>
                <a:ea typeface="OPPOSans R"/>
                <a:cs typeface="+mn-cs"/>
              </a:endParaRPr>
            </a:p>
          </p:txBody>
        </p:sp>
        <p:sp>
          <p:nvSpPr>
            <p:cNvPr id="12" name="矩形: 单圆角 11"/>
            <p:cNvSpPr/>
            <p:nvPr/>
          </p:nvSpPr>
          <p:spPr>
            <a:xfrm flipH="1">
              <a:off x="469901" y="3844139"/>
              <a:ext cx="12191999" cy="1366295"/>
            </a:xfrm>
            <a:prstGeom prst="round1Rect">
              <a:avLst>
                <a:gd name="adj" fmla="val 38710"/>
              </a:avLst>
            </a:prstGeom>
            <a:gradFill flip="none" rotWithShape="1">
              <a:gsLst>
                <a:gs pos="0">
                  <a:schemeClr val="accent1">
                    <a:shade val="30000"/>
                    <a:satMod val="115000"/>
                  </a:schemeClr>
                </a:gs>
                <a:gs pos="50000">
                  <a:schemeClr val="accent1">
                    <a:shade val="67500"/>
                    <a:satMod val="115000"/>
                  </a:schemeClr>
                </a:gs>
                <a:gs pos="100000">
                  <a:schemeClr val="accent1">
                    <a:shade val="100000"/>
                    <a:satMod val="115000"/>
                  </a:schemeClr>
                </a:gs>
              </a:gsLst>
              <a:path path="circle">
                <a:fillToRect r="100000" b="100000"/>
              </a:path>
              <a:tileRect l="-100000" t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endParaRPr>
            </a:p>
          </p:txBody>
        </p:sp>
      </p:grpSp>
      <p:sp>
        <p:nvSpPr>
          <p:cNvPr id="15" name="文本框 14"/>
          <p:cNvSpPr txBox="1"/>
          <p:nvPr userDrawn="1"/>
        </p:nvSpPr>
        <p:spPr>
          <a:xfrm>
            <a:off x="10314432" y="6356351"/>
            <a:ext cx="1382268" cy="199104"/>
          </a:xfrm>
          <a:custGeom>
            <a:avLst/>
            <a:gdLst/>
            <a:ahLst/>
            <a:cxnLst/>
            <a:rect l="l" t="t" r="r" b="b"/>
            <a:pathLst>
              <a:path w="1885519" h="271593">
                <a:moveTo>
                  <a:pt x="355588" y="252336"/>
                </a:moveTo>
                <a:cubicBezTo>
                  <a:pt x="357532" y="253975"/>
                  <a:pt x="359819" y="254737"/>
                  <a:pt x="362449" y="254622"/>
                </a:cubicBezTo>
                <a:cubicBezTo>
                  <a:pt x="365079" y="254508"/>
                  <a:pt x="367366" y="253746"/>
                  <a:pt x="369310" y="252336"/>
                </a:cubicBezTo>
                <a:close/>
                <a:moveTo>
                  <a:pt x="1390181" y="246850"/>
                </a:moveTo>
                <a:cubicBezTo>
                  <a:pt x="1389838" y="246806"/>
                  <a:pt x="1389457" y="246818"/>
                  <a:pt x="1389038" y="246888"/>
                </a:cubicBezTo>
                <a:cubicBezTo>
                  <a:pt x="1388619" y="246958"/>
                  <a:pt x="1388390" y="247352"/>
                  <a:pt x="1388352" y="248069"/>
                </a:cubicBezTo>
                <a:cubicBezTo>
                  <a:pt x="1390048" y="249453"/>
                  <a:pt x="1391762" y="250114"/>
                  <a:pt x="1393496" y="250050"/>
                </a:cubicBezTo>
                <a:cubicBezTo>
                  <a:pt x="1395229" y="249987"/>
                  <a:pt x="1396867" y="249123"/>
                  <a:pt x="1398410" y="247460"/>
                </a:cubicBezTo>
                <a:cubicBezTo>
                  <a:pt x="1397058" y="247472"/>
                  <a:pt x="1395724" y="247447"/>
                  <a:pt x="1394410" y="247383"/>
                </a:cubicBezTo>
                <a:cubicBezTo>
                  <a:pt x="1393096" y="247320"/>
                  <a:pt x="1391686" y="247142"/>
                  <a:pt x="1390181" y="246850"/>
                </a:cubicBezTo>
                <a:close/>
                <a:moveTo>
                  <a:pt x="71083" y="238925"/>
                </a:moveTo>
                <a:cubicBezTo>
                  <a:pt x="69006" y="239624"/>
                  <a:pt x="67063" y="240284"/>
                  <a:pt x="65253" y="240906"/>
                </a:cubicBezTo>
                <a:cubicBezTo>
                  <a:pt x="63444" y="241529"/>
                  <a:pt x="61424" y="241579"/>
                  <a:pt x="59195" y="241059"/>
                </a:cubicBezTo>
                <a:cubicBezTo>
                  <a:pt x="58897" y="240621"/>
                  <a:pt x="58580" y="240354"/>
                  <a:pt x="58243" y="240259"/>
                </a:cubicBezTo>
                <a:cubicBezTo>
                  <a:pt x="57906" y="240163"/>
                  <a:pt x="57513" y="240125"/>
                  <a:pt x="57062" y="240144"/>
                </a:cubicBezTo>
                <a:cubicBezTo>
                  <a:pt x="56440" y="240182"/>
                  <a:pt x="55855" y="240335"/>
                  <a:pt x="55309" y="240602"/>
                </a:cubicBezTo>
                <a:cubicBezTo>
                  <a:pt x="54763" y="240868"/>
                  <a:pt x="54331" y="241021"/>
                  <a:pt x="54014" y="241059"/>
                </a:cubicBezTo>
                <a:lnTo>
                  <a:pt x="54014" y="241668"/>
                </a:lnTo>
                <a:lnTo>
                  <a:pt x="57671" y="243497"/>
                </a:lnTo>
                <a:cubicBezTo>
                  <a:pt x="58891" y="244412"/>
                  <a:pt x="60110" y="244412"/>
                  <a:pt x="61329" y="243497"/>
                </a:cubicBezTo>
                <a:lnTo>
                  <a:pt x="70168" y="240144"/>
                </a:lnTo>
                <a:lnTo>
                  <a:pt x="71997" y="238925"/>
                </a:lnTo>
                <a:close/>
                <a:moveTo>
                  <a:pt x="148502" y="229782"/>
                </a:moveTo>
                <a:cubicBezTo>
                  <a:pt x="147880" y="229756"/>
                  <a:pt x="147219" y="229808"/>
                  <a:pt x="146521" y="229938"/>
                </a:cubicBezTo>
                <a:cubicBezTo>
                  <a:pt x="145822" y="230069"/>
                  <a:pt x="145162" y="230434"/>
                  <a:pt x="144539" y="231034"/>
                </a:cubicBezTo>
                <a:cubicBezTo>
                  <a:pt x="145886" y="231972"/>
                  <a:pt x="147689" y="232497"/>
                  <a:pt x="149950" y="232611"/>
                </a:cubicBezTo>
                <a:cubicBezTo>
                  <a:pt x="152210" y="232724"/>
                  <a:pt x="154166" y="232198"/>
                  <a:pt x="155817" y="231034"/>
                </a:cubicBezTo>
                <a:lnTo>
                  <a:pt x="154903" y="231034"/>
                </a:lnTo>
                <a:cubicBezTo>
                  <a:pt x="153969" y="230586"/>
                  <a:pt x="152941" y="230297"/>
                  <a:pt x="151817" y="230166"/>
                </a:cubicBezTo>
                <a:cubicBezTo>
                  <a:pt x="150693" y="230036"/>
                  <a:pt x="149588" y="229908"/>
                  <a:pt x="148502" y="229782"/>
                </a:cubicBezTo>
                <a:close/>
                <a:moveTo>
                  <a:pt x="1681109" y="222466"/>
                </a:moveTo>
                <a:lnTo>
                  <a:pt x="1679889" y="223380"/>
                </a:lnTo>
                <a:lnTo>
                  <a:pt x="1680194" y="224295"/>
                </a:lnTo>
                <a:cubicBezTo>
                  <a:pt x="1680493" y="224263"/>
                  <a:pt x="1680734" y="224098"/>
                  <a:pt x="1680918" y="223800"/>
                </a:cubicBezTo>
                <a:cubicBezTo>
                  <a:pt x="1681103" y="223501"/>
                  <a:pt x="1681268" y="223260"/>
                  <a:pt x="1681414" y="223076"/>
                </a:cubicBezTo>
                <a:close/>
                <a:moveTo>
                  <a:pt x="1590892" y="217589"/>
                </a:moveTo>
                <a:lnTo>
                  <a:pt x="1590892" y="217894"/>
                </a:lnTo>
                <a:lnTo>
                  <a:pt x="1592720" y="217894"/>
                </a:lnTo>
                <a:lnTo>
                  <a:pt x="1592720" y="217589"/>
                </a:lnTo>
                <a:close/>
                <a:moveTo>
                  <a:pt x="1773124" y="215760"/>
                </a:moveTo>
                <a:cubicBezTo>
                  <a:pt x="1772502" y="215773"/>
                  <a:pt x="1771841" y="215824"/>
                  <a:pt x="1771143" y="215913"/>
                </a:cubicBezTo>
                <a:cubicBezTo>
                  <a:pt x="1770445" y="216002"/>
                  <a:pt x="1769785" y="216052"/>
                  <a:pt x="1769163" y="216065"/>
                </a:cubicBezTo>
                <a:lnTo>
                  <a:pt x="1769163" y="216370"/>
                </a:lnTo>
                <a:cubicBezTo>
                  <a:pt x="1769632" y="217126"/>
                  <a:pt x="1770216" y="217672"/>
                  <a:pt x="1770914" y="218008"/>
                </a:cubicBezTo>
                <a:cubicBezTo>
                  <a:pt x="1771613" y="218345"/>
                  <a:pt x="1772349" y="218510"/>
                  <a:pt x="1773124" y="218504"/>
                </a:cubicBezTo>
                <a:cubicBezTo>
                  <a:pt x="1774820" y="218707"/>
                  <a:pt x="1776534" y="218681"/>
                  <a:pt x="1778268" y="218427"/>
                </a:cubicBezTo>
                <a:cubicBezTo>
                  <a:pt x="1780001" y="218173"/>
                  <a:pt x="1781639" y="217386"/>
                  <a:pt x="1783182" y="216065"/>
                </a:cubicBezTo>
                <a:lnTo>
                  <a:pt x="1781658" y="216065"/>
                </a:lnTo>
                <a:cubicBezTo>
                  <a:pt x="1780903" y="216078"/>
                  <a:pt x="1780128" y="216129"/>
                  <a:pt x="1779334" y="216218"/>
                </a:cubicBezTo>
                <a:cubicBezTo>
                  <a:pt x="1778540" y="216306"/>
                  <a:pt x="1777690" y="216357"/>
                  <a:pt x="1776782" y="216370"/>
                </a:cubicBezTo>
                <a:cubicBezTo>
                  <a:pt x="1776172" y="216345"/>
                  <a:pt x="1775562" y="216243"/>
                  <a:pt x="1774953" y="216065"/>
                </a:cubicBezTo>
                <a:cubicBezTo>
                  <a:pt x="1774343" y="215887"/>
                  <a:pt x="1773734" y="215786"/>
                  <a:pt x="1773124" y="215760"/>
                </a:cubicBezTo>
                <a:close/>
                <a:moveTo>
                  <a:pt x="231397" y="209390"/>
                </a:moveTo>
                <a:cubicBezTo>
                  <a:pt x="231548" y="209963"/>
                  <a:pt x="231774" y="210420"/>
                  <a:pt x="232076" y="210764"/>
                </a:cubicBezTo>
                <a:cubicBezTo>
                  <a:pt x="232378" y="211107"/>
                  <a:pt x="232756" y="211565"/>
                  <a:pt x="233209" y="212137"/>
                </a:cubicBezTo>
                <a:cubicBezTo>
                  <a:pt x="233379" y="210955"/>
                  <a:pt x="233341" y="210192"/>
                  <a:pt x="233096" y="209848"/>
                </a:cubicBezTo>
                <a:cubicBezTo>
                  <a:pt x="232850" y="209505"/>
                  <a:pt x="232284" y="209352"/>
                  <a:pt x="231397" y="209390"/>
                </a:cubicBezTo>
                <a:close/>
                <a:moveTo>
                  <a:pt x="450100" y="200851"/>
                </a:moveTo>
                <a:cubicBezTo>
                  <a:pt x="451064" y="201156"/>
                  <a:pt x="452484" y="201461"/>
                  <a:pt x="454360" y="201766"/>
                </a:cubicBezTo>
                <a:cubicBezTo>
                  <a:pt x="458848" y="203526"/>
                  <a:pt x="463414" y="205343"/>
                  <a:pt x="468057" y="207217"/>
                </a:cubicBezTo>
                <a:cubicBezTo>
                  <a:pt x="472701" y="209091"/>
                  <a:pt x="476968" y="211441"/>
                  <a:pt x="480857" y="214268"/>
                </a:cubicBezTo>
                <a:cubicBezTo>
                  <a:pt x="484042" y="216606"/>
                  <a:pt x="487131" y="219020"/>
                  <a:pt x="490125" y="221510"/>
                </a:cubicBezTo>
                <a:cubicBezTo>
                  <a:pt x="493118" y="224000"/>
                  <a:pt x="496131" y="226262"/>
                  <a:pt x="499163" y="228295"/>
                </a:cubicBezTo>
                <a:cubicBezTo>
                  <a:pt x="502463" y="230891"/>
                  <a:pt x="505093" y="233830"/>
                  <a:pt x="507055" y="237111"/>
                </a:cubicBezTo>
                <a:cubicBezTo>
                  <a:pt x="509017" y="240392"/>
                  <a:pt x="510650" y="243943"/>
                  <a:pt x="511955" y="247764"/>
                </a:cubicBezTo>
                <a:cubicBezTo>
                  <a:pt x="512224" y="248228"/>
                  <a:pt x="512287" y="248749"/>
                  <a:pt x="512143" y="249326"/>
                </a:cubicBezTo>
                <a:cubicBezTo>
                  <a:pt x="511999" y="249904"/>
                  <a:pt x="511836" y="250501"/>
                  <a:pt x="511654" y="251117"/>
                </a:cubicBezTo>
                <a:cubicBezTo>
                  <a:pt x="510919" y="251924"/>
                  <a:pt x="510276" y="252825"/>
                  <a:pt x="509725" y="253822"/>
                </a:cubicBezTo>
                <a:cubicBezTo>
                  <a:pt x="509174" y="254819"/>
                  <a:pt x="508603" y="255645"/>
                  <a:pt x="508011" y="256299"/>
                </a:cubicBezTo>
                <a:cubicBezTo>
                  <a:pt x="506740" y="257454"/>
                  <a:pt x="505698" y="258724"/>
                  <a:pt x="504884" y="260109"/>
                </a:cubicBezTo>
                <a:cubicBezTo>
                  <a:pt x="504070" y="261493"/>
                  <a:pt x="502875" y="262458"/>
                  <a:pt x="501299" y="263004"/>
                </a:cubicBezTo>
                <a:cubicBezTo>
                  <a:pt x="500702" y="263150"/>
                  <a:pt x="500066" y="263239"/>
                  <a:pt x="499392" y="263271"/>
                </a:cubicBezTo>
                <a:cubicBezTo>
                  <a:pt x="498718" y="263303"/>
                  <a:pt x="497930" y="263316"/>
                  <a:pt x="497028" y="263309"/>
                </a:cubicBezTo>
                <a:cubicBezTo>
                  <a:pt x="497034" y="263925"/>
                  <a:pt x="497098" y="264522"/>
                  <a:pt x="497218" y="265100"/>
                </a:cubicBezTo>
                <a:cubicBezTo>
                  <a:pt x="497339" y="265678"/>
                  <a:pt x="497479" y="266198"/>
                  <a:pt x="497638" y="266662"/>
                </a:cubicBezTo>
                <a:lnTo>
                  <a:pt x="497333" y="266967"/>
                </a:lnTo>
                <a:cubicBezTo>
                  <a:pt x="496881" y="266491"/>
                  <a:pt x="496411" y="265995"/>
                  <a:pt x="495922" y="265481"/>
                </a:cubicBezTo>
                <a:cubicBezTo>
                  <a:pt x="495432" y="264967"/>
                  <a:pt x="494886" y="264547"/>
                  <a:pt x="494282" y="264224"/>
                </a:cubicBezTo>
                <a:cubicBezTo>
                  <a:pt x="493951" y="263773"/>
                  <a:pt x="493544" y="263455"/>
                  <a:pt x="493061" y="263271"/>
                </a:cubicBezTo>
                <a:cubicBezTo>
                  <a:pt x="492578" y="263087"/>
                  <a:pt x="492171" y="262998"/>
                  <a:pt x="491841" y="263004"/>
                </a:cubicBezTo>
                <a:cubicBezTo>
                  <a:pt x="490786" y="263563"/>
                  <a:pt x="489845" y="263665"/>
                  <a:pt x="489019" y="263309"/>
                </a:cubicBezTo>
                <a:cubicBezTo>
                  <a:pt x="488192" y="262954"/>
                  <a:pt x="487404" y="262446"/>
                  <a:pt x="486654" y="261785"/>
                </a:cubicBezTo>
                <a:cubicBezTo>
                  <a:pt x="485752" y="261017"/>
                  <a:pt x="484887" y="260268"/>
                  <a:pt x="484061" y="259537"/>
                </a:cubicBezTo>
                <a:cubicBezTo>
                  <a:pt x="483234" y="258807"/>
                  <a:pt x="482370" y="258134"/>
                  <a:pt x="481467" y="257518"/>
                </a:cubicBezTo>
                <a:cubicBezTo>
                  <a:pt x="480870" y="257956"/>
                  <a:pt x="480311" y="258070"/>
                  <a:pt x="479789" y="257861"/>
                </a:cubicBezTo>
                <a:cubicBezTo>
                  <a:pt x="479268" y="257651"/>
                  <a:pt x="478709" y="257232"/>
                  <a:pt x="478111" y="256604"/>
                </a:cubicBezTo>
                <a:cubicBezTo>
                  <a:pt x="476414" y="254654"/>
                  <a:pt x="474698" y="252762"/>
                  <a:pt x="472965" y="250927"/>
                </a:cubicBezTo>
                <a:cubicBezTo>
                  <a:pt x="471231" y="249092"/>
                  <a:pt x="469593" y="247123"/>
                  <a:pt x="468053" y="245021"/>
                </a:cubicBezTo>
                <a:cubicBezTo>
                  <a:pt x="467039" y="243624"/>
                  <a:pt x="466633" y="242152"/>
                  <a:pt x="466836" y="240606"/>
                </a:cubicBezTo>
                <a:cubicBezTo>
                  <a:pt x="467039" y="239059"/>
                  <a:pt x="467546" y="237590"/>
                  <a:pt x="468357" y="236198"/>
                </a:cubicBezTo>
                <a:cubicBezTo>
                  <a:pt x="468522" y="235742"/>
                  <a:pt x="468649" y="235287"/>
                  <a:pt x="468738" y="234831"/>
                </a:cubicBezTo>
                <a:cubicBezTo>
                  <a:pt x="468826" y="234376"/>
                  <a:pt x="468801" y="233920"/>
                  <a:pt x="468661" y="233465"/>
                </a:cubicBezTo>
                <a:lnTo>
                  <a:pt x="460142" y="215793"/>
                </a:lnTo>
                <a:cubicBezTo>
                  <a:pt x="459260" y="214395"/>
                  <a:pt x="458512" y="212997"/>
                  <a:pt x="457898" y="211600"/>
                </a:cubicBezTo>
                <a:cubicBezTo>
                  <a:pt x="457283" y="210202"/>
                  <a:pt x="456611" y="208957"/>
                  <a:pt x="455882" y="207865"/>
                </a:cubicBezTo>
                <a:cubicBezTo>
                  <a:pt x="454937" y="206486"/>
                  <a:pt x="453936" y="205203"/>
                  <a:pt x="452877" y="204015"/>
                </a:cubicBezTo>
                <a:cubicBezTo>
                  <a:pt x="451818" y="202827"/>
                  <a:pt x="450893" y="201772"/>
                  <a:pt x="450100" y="200851"/>
                </a:cubicBezTo>
                <a:close/>
                <a:moveTo>
                  <a:pt x="390046" y="191094"/>
                </a:moveTo>
                <a:cubicBezTo>
                  <a:pt x="388382" y="191564"/>
                  <a:pt x="386755" y="192072"/>
                  <a:pt x="385167" y="192618"/>
                </a:cubicBezTo>
                <a:cubicBezTo>
                  <a:pt x="383579" y="193165"/>
                  <a:pt x="381953" y="193673"/>
                  <a:pt x="380288" y="194143"/>
                </a:cubicBezTo>
                <a:cubicBezTo>
                  <a:pt x="380282" y="194435"/>
                  <a:pt x="380294" y="194613"/>
                  <a:pt x="380326" y="194676"/>
                </a:cubicBezTo>
                <a:cubicBezTo>
                  <a:pt x="380358" y="194740"/>
                  <a:pt x="380447" y="194765"/>
                  <a:pt x="380593" y="194753"/>
                </a:cubicBezTo>
                <a:cubicBezTo>
                  <a:pt x="382111" y="194016"/>
                  <a:pt x="383649" y="193431"/>
                  <a:pt x="385205" y="192999"/>
                </a:cubicBezTo>
                <a:cubicBezTo>
                  <a:pt x="386762" y="192567"/>
                  <a:pt x="388375" y="192135"/>
                  <a:pt x="390046" y="191703"/>
                </a:cubicBezTo>
                <a:close/>
                <a:moveTo>
                  <a:pt x="1463409" y="189833"/>
                </a:moveTo>
                <a:cubicBezTo>
                  <a:pt x="1465390" y="189839"/>
                  <a:pt x="1467295" y="190055"/>
                  <a:pt x="1469124" y="190481"/>
                </a:cubicBezTo>
                <a:cubicBezTo>
                  <a:pt x="1475496" y="191167"/>
                  <a:pt x="1481469" y="192768"/>
                  <a:pt x="1487045" y="195284"/>
                </a:cubicBezTo>
                <a:cubicBezTo>
                  <a:pt x="1492621" y="197801"/>
                  <a:pt x="1497915" y="200774"/>
                  <a:pt x="1502928" y="204206"/>
                </a:cubicBezTo>
                <a:cubicBezTo>
                  <a:pt x="1506444" y="206950"/>
                  <a:pt x="1509941" y="209619"/>
                  <a:pt x="1513418" y="212212"/>
                </a:cubicBezTo>
                <a:cubicBezTo>
                  <a:pt x="1516896" y="214804"/>
                  <a:pt x="1520316" y="217320"/>
                  <a:pt x="1523680" y="219760"/>
                </a:cubicBezTo>
                <a:cubicBezTo>
                  <a:pt x="1524245" y="219913"/>
                  <a:pt x="1524716" y="220141"/>
                  <a:pt x="1525091" y="220445"/>
                </a:cubicBezTo>
                <a:cubicBezTo>
                  <a:pt x="1525466" y="220748"/>
                  <a:pt x="1526013" y="221125"/>
                  <a:pt x="1526731" y="221575"/>
                </a:cubicBezTo>
                <a:lnTo>
                  <a:pt x="1526731" y="199936"/>
                </a:lnTo>
                <a:cubicBezTo>
                  <a:pt x="1526881" y="199942"/>
                  <a:pt x="1527031" y="199929"/>
                  <a:pt x="1527180" y="199897"/>
                </a:cubicBezTo>
                <a:cubicBezTo>
                  <a:pt x="1527330" y="199866"/>
                  <a:pt x="1527480" y="199777"/>
                  <a:pt x="1527629" y="199631"/>
                </a:cubicBezTo>
                <a:cubicBezTo>
                  <a:pt x="1527941" y="200075"/>
                  <a:pt x="1528216" y="200482"/>
                  <a:pt x="1528452" y="200851"/>
                </a:cubicBezTo>
                <a:cubicBezTo>
                  <a:pt x="1528690" y="201219"/>
                  <a:pt x="1528814" y="201626"/>
                  <a:pt x="1528827" y="202071"/>
                </a:cubicBezTo>
                <a:cubicBezTo>
                  <a:pt x="1529703" y="204860"/>
                  <a:pt x="1530617" y="207745"/>
                  <a:pt x="1531570" y="210725"/>
                </a:cubicBezTo>
                <a:cubicBezTo>
                  <a:pt x="1532522" y="213705"/>
                  <a:pt x="1533742" y="216513"/>
                  <a:pt x="1535228" y="219150"/>
                </a:cubicBezTo>
                <a:cubicBezTo>
                  <a:pt x="1537387" y="222771"/>
                  <a:pt x="1539698" y="226244"/>
                  <a:pt x="1542162" y="229571"/>
                </a:cubicBezTo>
                <a:cubicBezTo>
                  <a:pt x="1544626" y="232898"/>
                  <a:pt x="1547089" y="236219"/>
                  <a:pt x="1549553" y="239535"/>
                </a:cubicBezTo>
                <a:cubicBezTo>
                  <a:pt x="1550322" y="240627"/>
                  <a:pt x="1551147" y="241719"/>
                  <a:pt x="1552030" y="242811"/>
                </a:cubicBezTo>
                <a:cubicBezTo>
                  <a:pt x="1552912" y="243904"/>
                  <a:pt x="1553814" y="244843"/>
                  <a:pt x="1554735" y="245631"/>
                </a:cubicBezTo>
                <a:cubicBezTo>
                  <a:pt x="1555465" y="246253"/>
                  <a:pt x="1555833" y="246837"/>
                  <a:pt x="1555840" y="247383"/>
                </a:cubicBezTo>
                <a:cubicBezTo>
                  <a:pt x="1555846" y="247929"/>
                  <a:pt x="1555681" y="248361"/>
                  <a:pt x="1555344" y="248679"/>
                </a:cubicBezTo>
                <a:cubicBezTo>
                  <a:pt x="1554074" y="250279"/>
                  <a:pt x="1552957" y="251955"/>
                  <a:pt x="1551992" y="253708"/>
                </a:cubicBezTo>
                <a:cubicBezTo>
                  <a:pt x="1551026" y="255461"/>
                  <a:pt x="1549604" y="256832"/>
                  <a:pt x="1547724" y="257823"/>
                </a:cubicBezTo>
                <a:cubicBezTo>
                  <a:pt x="1547280" y="258159"/>
                  <a:pt x="1546950" y="258629"/>
                  <a:pt x="1546734" y="259232"/>
                </a:cubicBezTo>
                <a:cubicBezTo>
                  <a:pt x="1546518" y="259836"/>
                  <a:pt x="1546340" y="260382"/>
                  <a:pt x="1546200" y="260871"/>
                </a:cubicBezTo>
                <a:cubicBezTo>
                  <a:pt x="1545426" y="261969"/>
                  <a:pt x="1544460" y="262744"/>
                  <a:pt x="1543305" y="263195"/>
                </a:cubicBezTo>
                <a:cubicBezTo>
                  <a:pt x="1542149" y="263646"/>
                  <a:pt x="1540879" y="263582"/>
                  <a:pt x="1539495" y="263004"/>
                </a:cubicBezTo>
                <a:lnTo>
                  <a:pt x="1539495" y="266967"/>
                </a:lnTo>
                <a:lnTo>
                  <a:pt x="1539190" y="266967"/>
                </a:lnTo>
                <a:lnTo>
                  <a:pt x="1535837" y="264528"/>
                </a:lnTo>
                <a:cubicBezTo>
                  <a:pt x="1535494" y="264332"/>
                  <a:pt x="1535037" y="264039"/>
                  <a:pt x="1534466" y="263652"/>
                </a:cubicBezTo>
                <a:cubicBezTo>
                  <a:pt x="1533894" y="263265"/>
                  <a:pt x="1533437" y="263049"/>
                  <a:pt x="1533094" y="263004"/>
                </a:cubicBezTo>
                <a:cubicBezTo>
                  <a:pt x="1531753" y="263576"/>
                  <a:pt x="1530624" y="263652"/>
                  <a:pt x="1529707" y="263233"/>
                </a:cubicBezTo>
                <a:cubicBezTo>
                  <a:pt x="1528790" y="262814"/>
                  <a:pt x="1527898" y="262128"/>
                  <a:pt x="1527031" y="261176"/>
                </a:cubicBezTo>
                <a:cubicBezTo>
                  <a:pt x="1525978" y="260420"/>
                  <a:pt x="1525039" y="259645"/>
                  <a:pt x="1524213" y="258851"/>
                </a:cubicBezTo>
                <a:cubicBezTo>
                  <a:pt x="1523387" y="258058"/>
                  <a:pt x="1522599" y="257207"/>
                  <a:pt x="1521849" y="256299"/>
                </a:cubicBezTo>
                <a:cubicBezTo>
                  <a:pt x="1521702" y="256458"/>
                  <a:pt x="1521613" y="256597"/>
                  <a:pt x="1521582" y="256718"/>
                </a:cubicBezTo>
                <a:cubicBezTo>
                  <a:pt x="1521550" y="256839"/>
                  <a:pt x="1521537" y="256902"/>
                  <a:pt x="1521544" y="256908"/>
                </a:cubicBezTo>
                <a:cubicBezTo>
                  <a:pt x="1520895" y="256769"/>
                  <a:pt x="1520208" y="256667"/>
                  <a:pt x="1519484" y="256604"/>
                </a:cubicBezTo>
                <a:cubicBezTo>
                  <a:pt x="1518759" y="256540"/>
                  <a:pt x="1518225" y="256438"/>
                  <a:pt x="1517882" y="256299"/>
                </a:cubicBezTo>
                <a:cubicBezTo>
                  <a:pt x="1515415" y="254038"/>
                  <a:pt x="1512948" y="251778"/>
                  <a:pt x="1510481" y="249517"/>
                </a:cubicBezTo>
                <a:cubicBezTo>
                  <a:pt x="1508014" y="247256"/>
                  <a:pt x="1505700" y="244843"/>
                  <a:pt x="1503539" y="242278"/>
                </a:cubicBezTo>
                <a:cubicBezTo>
                  <a:pt x="1500652" y="238795"/>
                  <a:pt x="1497882" y="235284"/>
                  <a:pt x="1495228" y="231747"/>
                </a:cubicBezTo>
                <a:cubicBezTo>
                  <a:pt x="1492574" y="228210"/>
                  <a:pt x="1489959" y="224619"/>
                  <a:pt x="1487385" y="220975"/>
                </a:cubicBezTo>
                <a:cubicBezTo>
                  <a:pt x="1484360" y="216536"/>
                  <a:pt x="1481202" y="212153"/>
                  <a:pt x="1477912" y="207827"/>
                </a:cubicBezTo>
                <a:cubicBezTo>
                  <a:pt x="1474620" y="203500"/>
                  <a:pt x="1471082" y="199345"/>
                  <a:pt x="1467295" y="195361"/>
                </a:cubicBezTo>
                <a:cubicBezTo>
                  <a:pt x="1466400" y="194268"/>
                  <a:pt x="1465371" y="193404"/>
                  <a:pt x="1464209" y="192768"/>
                </a:cubicBezTo>
                <a:cubicBezTo>
                  <a:pt x="1463047" y="192133"/>
                  <a:pt x="1461638" y="191879"/>
                  <a:pt x="1459980" y="192006"/>
                </a:cubicBezTo>
                <a:cubicBezTo>
                  <a:pt x="1459523" y="191987"/>
                  <a:pt x="1459066" y="191872"/>
                  <a:pt x="1458608" y="191663"/>
                </a:cubicBezTo>
                <a:cubicBezTo>
                  <a:pt x="1458151" y="191453"/>
                  <a:pt x="1457694" y="191262"/>
                  <a:pt x="1457237" y="191091"/>
                </a:cubicBezTo>
                <a:lnTo>
                  <a:pt x="1457237" y="189871"/>
                </a:lnTo>
                <a:cubicBezTo>
                  <a:pt x="1459370" y="189839"/>
                  <a:pt x="1461428" y="189826"/>
                  <a:pt x="1463409" y="189833"/>
                </a:cubicBezTo>
                <a:close/>
                <a:moveTo>
                  <a:pt x="1145849" y="178890"/>
                </a:moveTo>
                <a:lnTo>
                  <a:pt x="1126681" y="193224"/>
                </a:lnTo>
                <a:cubicBezTo>
                  <a:pt x="1129856" y="196426"/>
                  <a:pt x="1133104" y="199399"/>
                  <a:pt x="1136426" y="202144"/>
                </a:cubicBezTo>
                <a:cubicBezTo>
                  <a:pt x="1139747" y="204889"/>
                  <a:pt x="1143293" y="207405"/>
                  <a:pt x="1147065" y="209692"/>
                </a:cubicBezTo>
                <a:cubicBezTo>
                  <a:pt x="1147072" y="209698"/>
                  <a:pt x="1147135" y="209686"/>
                  <a:pt x="1147256" y="209654"/>
                </a:cubicBezTo>
                <a:cubicBezTo>
                  <a:pt x="1147377" y="209622"/>
                  <a:pt x="1147516" y="209533"/>
                  <a:pt x="1147675" y="209387"/>
                </a:cubicBezTo>
                <a:cubicBezTo>
                  <a:pt x="1147383" y="204482"/>
                  <a:pt x="1147129" y="199501"/>
                  <a:pt x="1146913" y="194444"/>
                </a:cubicBezTo>
                <a:cubicBezTo>
                  <a:pt x="1146697" y="189386"/>
                  <a:pt x="1146444" y="184405"/>
                  <a:pt x="1146152" y="179500"/>
                </a:cubicBezTo>
                <a:cubicBezTo>
                  <a:pt x="1146140" y="179361"/>
                  <a:pt x="1146089" y="179259"/>
                  <a:pt x="1146001" y="179195"/>
                </a:cubicBezTo>
                <a:cubicBezTo>
                  <a:pt x="1145912" y="179132"/>
                  <a:pt x="1145862" y="179030"/>
                  <a:pt x="1145849" y="178890"/>
                </a:cubicBezTo>
                <a:close/>
                <a:moveTo>
                  <a:pt x="461359" y="169139"/>
                </a:moveTo>
                <a:cubicBezTo>
                  <a:pt x="458139" y="170257"/>
                  <a:pt x="454915" y="171070"/>
                  <a:pt x="451688" y="171578"/>
                </a:cubicBezTo>
                <a:cubicBezTo>
                  <a:pt x="448461" y="172087"/>
                  <a:pt x="445380" y="172900"/>
                  <a:pt x="442443" y="174018"/>
                </a:cubicBezTo>
                <a:cubicBezTo>
                  <a:pt x="444975" y="173929"/>
                  <a:pt x="448398" y="173344"/>
                  <a:pt x="452711" y="172264"/>
                </a:cubicBezTo>
                <a:cubicBezTo>
                  <a:pt x="457024" y="171185"/>
                  <a:pt x="459907" y="170143"/>
                  <a:pt x="461359" y="169139"/>
                </a:cubicBezTo>
                <a:close/>
                <a:moveTo>
                  <a:pt x="700879" y="156871"/>
                </a:moveTo>
                <a:cubicBezTo>
                  <a:pt x="700541" y="156630"/>
                  <a:pt x="699994" y="156655"/>
                  <a:pt x="699238" y="156947"/>
                </a:cubicBezTo>
                <a:lnTo>
                  <a:pt x="695282" y="157860"/>
                </a:lnTo>
                <a:cubicBezTo>
                  <a:pt x="689147" y="159027"/>
                  <a:pt x="682858" y="160346"/>
                  <a:pt x="676415" y="161818"/>
                </a:cubicBezTo>
                <a:cubicBezTo>
                  <a:pt x="671862" y="163054"/>
                  <a:pt x="667405" y="164310"/>
                  <a:pt x="663042" y="165587"/>
                </a:cubicBezTo>
                <a:cubicBezTo>
                  <a:pt x="658680" y="166863"/>
                  <a:pt x="654298" y="168047"/>
                  <a:pt x="649898" y="169139"/>
                </a:cubicBezTo>
                <a:lnTo>
                  <a:pt x="640449" y="171901"/>
                </a:lnTo>
                <a:cubicBezTo>
                  <a:pt x="640595" y="171907"/>
                  <a:pt x="640684" y="171971"/>
                  <a:pt x="640716" y="172093"/>
                </a:cubicBezTo>
                <a:cubicBezTo>
                  <a:pt x="640748" y="172214"/>
                  <a:pt x="640760" y="172355"/>
                  <a:pt x="640754" y="172515"/>
                </a:cubicBezTo>
                <a:lnTo>
                  <a:pt x="642583" y="172515"/>
                </a:lnTo>
                <a:cubicBezTo>
                  <a:pt x="643656" y="172355"/>
                  <a:pt x="644786" y="172214"/>
                  <a:pt x="645974" y="172093"/>
                </a:cubicBezTo>
                <a:cubicBezTo>
                  <a:pt x="647161" y="171971"/>
                  <a:pt x="648368" y="171907"/>
                  <a:pt x="649593" y="171901"/>
                </a:cubicBezTo>
                <a:lnTo>
                  <a:pt x="660871" y="171901"/>
                </a:lnTo>
                <a:cubicBezTo>
                  <a:pt x="666979" y="171888"/>
                  <a:pt x="673126" y="171914"/>
                  <a:pt x="679311" y="171978"/>
                </a:cubicBezTo>
                <a:cubicBezTo>
                  <a:pt x="685496" y="172042"/>
                  <a:pt x="691643" y="172221"/>
                  <a:pt x="697751" y="172515"/>
                </a:cubicBezTo>
                <a:cubicBezTo>
                  <a:pt x="698530" y="172566"/>
                  <a:pt x="699174" y="172540"/>
                  <a:pt x="699685" y="172438"/>
                </a:cubicBezTo>
                <a:cubicBezTo>
                  <a:pt x="700196" y="172336"/>
                  <a:pt x="700461" y="171850"/>
                  <a:pt x="700479" y="170980"/>
                </a:cubicBezTo>
                <a:lnTo>
                  <a:pt x="701386" y="158165"/>
                </a:lnTo>
                <a:cubicBezTo>
                  <a:pt x="701386" y="157543"/>
                  <a:pt x="701217" y="157112"/>
                  <a:pt x="700879" y="156871"/>
                </a:cubicBezTo>
                <a:close/>
                <a:moveTo>
                  <a:pt x="700177" y="153903"/>
                </a:moveTo>
                <a:cubicBezTo>
                  <a:pt x="694983" y="154962"/>
                  <a:pt x="689767" y="156116"/>
                  <a:pt x="684529" y="157366"/>
                </a:cubicBezTo>
                <a:cubicBezTo>
                  <a:pt x="679292" y="158615"/>
                  <a:pt x="674149" y="159997"/>
                  <a:pt x="669100" y="161513"/>
                </a:cubicBezTo>
                <a:cubicBezTo>
                  <a:pt x="666052" y="162293"/>
                  <a:pt x="663004" y="163169"/>
                  <a:pt x="659956" y="164139"/>
                </a:cubicBezTo>
                <a:cubicBezTo>
                  <a:pt x="656908" y="165109"/>
                  <a:pt x="653860" y="166060"/>
                  <a:pt x="650812" y="166993"/>
                </a:cubicBezTo>
                <a:lnTo>
                  <a:pt x="638925" y="170685"/>
                </a:lnTo>
                <a:cubicBezTo>
                  <a:pt x="639071" y="170825"/>
                  <a:pt x="639160" y="170926"/>
                  <a:pt x="639192" y="170990"/>
                </a:cubicBezTo>
                <a:cubicBezTo>
                  <a:pt x="639224" y="171054"/>
                  <a:pt x="639236" y="171155"/>
                  <a:pt x="639230" y="171295"/>
                </a:cubicBezTo>
                <a:lnTo>
                  <a:pt x="640144" y="171295"/>
                </a:lnTo>
                <a:cubicBezTo>
                  <a:pt x="642138" y="170524"/>
                  <a:pt x="644170" y="169831"/>
                  <a:pt x="646240" y="169216"/>
                </a:cubicBezTo>
                <a:cubicBezTo>
                  <a:pt x="648310" y="168602"/>
                  <a:pt x="650342" y="168064"/>
                  <a:pt x="652336" y="167604"/>
                </a:cubicBezTo>
                <a:cubicBezTo>
                  <a:pt x="658127" y="166062"/>
                  <a:pt x="663919" y="164501"/>
                  <a:pt x="669710" y="162921"/>
                </a:cubicBezTo>
                <a:cubicBezTo>
                  <a:pt x="675501" y="161342"/>
                  <a:pt x="681292" y="159858"/>
                  <a:pt x="687083" y="158469"/>
                </a:cubicBezTo>
                <a:cubicBezTo>
                  <a:pt x="689211" y="157848"/>
                  <a:pt x="691357" y="157264"/>
                  <a:pt x="693521" y="156719"/>
                </a:cubicBezTo>
                <a:cubicBezTo>
                  <a:pt x="695685" y="156173"/>
                  <a:pt x="697904" y="155742"/>
                  <a:pt x="700177" y="155425"/>
                </a:cubicBezTo>
                <a:cubicBezTo>
                  <a:pt x="700473" y="155254"/>
                  <a:pt x="700712" y="155063"/>
                  <a:pt x="700895" y="154854"/>
                </a:cubicBezTo>
                <a:cubicBezTo>
                  <a:pt x="701078" y="154645"/>
                  <a:pt x="701241" y="154531"/>
                  <a:pt x="701386" y="154512"/>
                </a:cubicBezTo>
                <a:cubicBezTo>
                  <a:pt x="701222" y="154334"/>
                  <a:pt x="701021" y="154156"/>
                  <a:pt x="700782" y="153979"/>
                </a:cubicBezTo>
                <a:cubicBezTo>
                  <a:pt x="700542" y="153801"/>
                  <a:pt x="700341" y="153776"/>
                  <a:pt x="700177" y="153903"/>
                </a:cubicBezTo>
                <a:close/>
                <a:moveTo>
                  <a:pt x="1750580" y="152972"/>
                </a:moveTo>
                <a:cubicBezTo>
                  <a:pt x="1750435" y="153563"/>
                  <a:pt x="1750346" y="153983"/>
                  <a:pt x="1750315" y="154230"/>
                </a:cubicBezTo>
                <a:cubicBezTo>
                  <a:pt x="1750283" y="154478"/>
                  <a:pt x="1750270" y="154669"/>
                  <a:pt x="1750277" y="154802"/>
                </a:cubicBezTo>
                <a:cubicBezTo>
                  <a:pt x="1750251" y="155584"/>
                  <a:pt x="1750150" y="156537"/>
                  <a:pt x="1749974" y="157662"/>
                </a:cubicBezTo>
                <a:cubicBezTo>
                  <a:pt x="1749797" y="158786"/>
                  <a:pt x="1749696" y="159968"/>
                  <a:pt x="1749670" y="161207"/>
                </a:cubicBezTo>
                <a:cubicBezTo>
                  <a:pt x="1749550" y="162567"/>
                  <a:pt x="1749487" y="163889"/>
                  <a:pt x="1749481" y="165172"/>
                </a:cubicBezTo>
                <a:cubicBezTo>
                  <a:pt x="1749474" y="166456"/>
                  <a:pt x="1749335" y="167778"/>
                  <a:pt x="1749064" y="169137"/>
                </a:cubicBezTo>
                <a:cubicBezTo>
                  <a:pt x="1748780" y="169881"/>
                  <a:pt x="1748590" y="170529"/>
                  <a:pt x="1748495" y="171082"/>
                </a:cubicBezTo>
                <a:cubicBezTo>
                  <a:pt x="1748401" y="171635"/>
                  <a:pt x="1748287" y="172207"/>
                  <a:pt x="1748154" y="172798"/>
                </a:cubicBezTo>
                <a:lnTo>
                  <a:pt x="1748154" y="174018"/>
                </a:lnTo>
                <a:cubicBezTo>
                  <a:pt x="1748596" y="174481"/>
                  <a:pt x="1749001" y="175002"/>
                  <a:pt x="1749367" y="175581"/>
                </a:cubicBezTo>
                <a:cubicBezTo>
                  <a:pt x="1749733" y="176159"/>
                  <a:pt x="1750138" y="176756"/>
                  <a:pt x="1750580" y="177373"/>
                </a:cubicBezTo>
                <a:cubicBezTo>
                  <a:pt x="1752374" y="179076"/>
                  <a:pt x="1754192" y="180702"/>
                  <a:pt x="1756032" y="182253"/>
                </a:cubicBezTo>
                <a:cubicBezTo>
                  <a:pt x="1757872" y="183803"/>
                  <a:pt x="1759923" y="185125"/>
                  <a:pt x="1762186" y="186218"/>
                </a:cubicBezTo>
                <a:cubicBezTo>
                  <a:pt x="1763364" y="187133"/>
                  <a:pt x="1764427" y="187972"/>
                  <a:pt x="1765375" y="188734"/>
                </a:cubicBezTo>
                <a:cubicBezTo>
                  <a:pt x="1766323" y="189497"/>
                  <a:pt x="1767384" y="190183"/>
                  <a:pt x="1768557" y="190793"/>
                </a:cubicBezTo>
                <a:cubicBezTo>
                  <a:pt x="1769272" y="191104"/>
                  <a:pt x="1769817" y="191244"/>
                  <a:pt x="1770191" y="191212"/>
                </a:cubicBezTo>
                <a:cubicBezTo>
                  <a:pt x="1770565" y="191180"/>
                  <a:pt x="1771035" y="190939"/>
                  <a:pt x="1771600" y="190488"/>
                </a:cubicBezTo>
                <a:cubicBezTo>
                  <a:pt x="1773289" y="188505"/>
                  <a:pt x="1774940" y="186599"/>
                  <a:pt x="1776553" y="184769"/>
                </a:cubicBezTo>
                <a:cubicBezTo>
                  <a:pt x="1778166" y="182939"/>
                  <a:pt x="1779664" y="181185"/>
                  <a:pt x="1781049" y="179508"/>
                </a:cubicBezTo>
                <a:cubicBezTo>
                  <a:pt x="1781512" y="179076"/>
                  <a:pt x="1781728" y="178720"/>
                  <a:pt x="1781696" y="178440"/>
                </a:cubicBezTo>
                <a:cubicBezTo>
                  <a:pt x="1781665" y="178161"/>
                  <a:pt x="1781347" y="177805"/>
                  <a:pt x="1780744" y="177373"/>
                </a:cubicBezTo>
                <a:cubicBezTo>
                  <a:pt x="1779226" y="175994"/>
                  <a:pt x="1777614" y="174558"/>
                  <a:pt x="1775905" y="173064"/>
                </a:cubicBezTo>
                <a:cubicBezTo>
                  <a:pt x="1774197" y="171571"/>
                  <a:pt x="1772356" y="170059"/>
                  <a:pt x="1770381" y="168527"/>
                </a:cubicBezTo>
                <a:cubicBezTo>
                  <a:pt x="1769135" y="167320"/>
                  <a:pt x="1767757" y="166151"/>
                  <a:pt x="1766246" y="165020"/>
                </a:cubicBezTo>
                <a:cubicBezTo>
                  <a:pt x="1764736" y="163889"/>
                  <a:pt x="1763280" y="162720"/>
                  <a:pt x="1761880" y="161512"/>
                </a:cubicBezTo>
                <a:cubicBezTo>
                  <a:pt x="1760031" y="160146"/>
                  <a:pt x="1758146" y="158761"/>
                  <a:pt x="1756223" y="157357"/>
                </a:cubicBezTo>
                <a:cubicBezTo>
                  <a:pt x="1754300" y="155952"/>
                  <a:pt x="1752419" y="154491"/>
                  <a:pt x="1750580" y="152972"/>
                </a:cubicBezTo>
                <a:close/>
                <a:moveTo>
                  <a:pt x="734599" y="152369"/>
                </a:moveTo>
                <a:cubicBezTo>
                  <a:pt x="733994" y="152381"/>
                  <a:pt x="733464" y="152432"/>
                  <a:pt x="733010" y="152521"/>
                </a:cubicBezTo>
                <a:cubicBezTo>
                  <a:pt x="732556" y="152610"/>
                  <a:pt x="732178" y="152661"/>
                  <a:pt x="731876" y="152674"/>
                </a:cubicBezTo>
                <a:cubicBezTo>
                  <a:pt x="731138" y="152655"/>
                  <a:pt x="730646" y="152769"/>
                  <a:pt x="730401" y="153017"/>
                </a:cubicBezTo>
                <a:cubicBezTo>
                  <a:pt x="730155" y="153265"/>
                  <a:pt x="730041" y="153761"/>
                  <a:pt x="730060" y="154505"/>
                </a:cubicBezTo>
                <a:cubicBezTo>
                  <a:pt x="729920" y="157705"/>
                  <a:pt x="729818" y="160846"/>
                  <a:pt x="729755" y="163930"/>
                </a:cubicBezTo>
                <a:cubicBezTo>
                  <a:pt x="729691" y="167014"/>
                  <a:pt x="729590" y="170078"/>
                  <a:pt x="729450" y="173121"/>
                </a:cubicBezTo>
                <a:cubicBezTo>
                  <a:pt x="729412" y="173576"/>
                  <a:pt x="729412" y="173938"/>
                  <a:pt x="729449" y="174206"/>
                </a:cubicBezTo>
                <a:cubicBezTo>
                  <a:pt x="729487" y="174474"/>
                  <a:pt x="729792" y="174612"/>
                  <a:pt x="730363" y="174618"/>
                </a:cubicBezTo>
                <a:cubicBezTo>
                  <a:pt x="730791" y="174743"/>
                  <a:pt x="731069" y="174643"/>
                  <a:pt x="731195" y="174318"/>
                </a:cubicBezTo>
                <a:cubicBezTo>
                  <a:pt x="731321" y="173994"/>
                  <a:pt x="731447" y="173595"/>
                  <a:pt x="731573" y="173121"/>
                </a:cubicBezTo>
                <a:cubicBezTo>
                  <a:pt x="731737" y="171896"/>
                  <a:pt x="731939" y="170613"/>
                  <a:pt x="732178" y="169272"/>
                </a:cubicBezTo>
                <a:cubicBezTo>
                  <a:pt x="732418" y="167931"/>
                  <a:pt x="732619" y="166570"/>
                  <a:pt x="732783" y="165190"/>
                </a:cubicBezTo>
                <a:cubicBezTo>
                  <a:pt x="733224" y="163212"/>
                  <a:pt x="733628" y="161215"/>
                  <a:pt x="733994" y="159199"/>
                </a:cubicBezTo>
                <a:cubicBezTo>
                  <a:pt x="734359" y="157183"/>
                  <a:pt x="734763" y="155110"/>
                  <a:pt x="735204" y="152979"/>
                </a:cubicBezTo>
                <a:close/>
                <a:moveTo>
                  <a:pt x="1436510" y="151161"/>
                </a:moveTo>
                <a:cubicBezTo>
                  <a:pt x="1430783" y="155163"/>
                  <a:pt x="1424941" y="158986"/>
                  <a:pt x="1418984" y="162630"/>
                </a:cubicBezTo>
                <a:cubicBezTo>
                  <a:pt x="1413028" y="166273"/>
                  <a:pt x="1407491" y="170474"/>
                  <a:pt x="1402373" y="175231"/>
                </a:cubicBezTo>
                <a:cubicBezTo>
                  <a:pt x="1405865" y="173700"/>
                  <a:pt x="1409320" y="172187"/>
                  <a:pt x="1412736" y="170694"/>
                </a:cubicBezTo>
                <a:cubicBezTo>
                  <a:pt x="1416152" y="169201"/>
                  <a:pt x="1419607" y="167765"/>
                  <a:pt x="1423099" y="166386"/>
                </a:cubicBezTo>
                <a:cubicBezTo>
                  <a:pt x="1425830" y="165325"/>
                  <a:pt x="1428141" y="164017"/>
                  <a:pt x="1430033" y="162462"/>
                </a:cubicBezTo>
                <a:cubicBezTo>
                  <a:pt x="1431926" y="160906"/>
                  <a:pt x="1433475" y="159064"/>
                  <a:pt x="1434682" y="156935"/>
                </a:cubicBezTo>
                <a:cubicBezTo>
                  <a:pt x="1434872" y="155865"/>
                  <a:pt x="1435253" y="154890"/>
                  <a:pt x="1435825" y="154010"/>
                </a:cubicBezTo>
                <a:cubicBezTo>
                  <a:pt x="1436396" y="153130"/>
                  <a:pt x="1436930" y="152383"/>
                  <a:pt x="1437425" y="151769"/>
                </a:cubicBezTo>
                <a:cubicBezTo>
                  <a:pt x="1437292" y="151610"/>
                  <a:pt x="1437177" y="151471"/>
                  <a:pt x="1437082" y="151351"/>
                </a:cubicBezTo>
                <a:cubicBezTo>
                  <a:pt x="1436987" y="151231"/>
                  <a:pt x="1436796" y="151167"/>
                  <a:pt x="1436510" y="151161"/>
                </a:cubicBezTo>
                <a:close/>
                <a:moveTo>
                  <a:pt x="1690752" y="150665"/>
                </a:moveTo>
                <a:cubicBezTo>
                  <a:pt x="1690689" y="150521"/>
                  <a:pt x="1690512" y="150584"/>
                  <a:pt x="1690222" y="150854"/>
                </a:cubicBezTo>
                <a:cubicBezTo>
                  <a:pt x="1689332" y="150992"/>
                  <a:pt x="1688461" y="151093"/>
                  <a:pt x="1687609" y="151155"/>
                </a:cubicBezTo>
                <a:cubicBezTo>
                  <a:pt x="1686757" y="151218"/>
                  <a:pt x="1685810" y="151319"/>
                  <a:pt x="1684768" y="151457"/>
                </a:cubicBezTo>
                <a:cubicBezTo>
                  <a:pt x="1684623" y="151470"/>
                  <a:pt x="1684535" y="151520"/>
                  <a:pt x="1684503" y="151608"/>
                </a:cubicBezTo>
                <a:cubicBezTo>
                  <a:pt x="1684472" y="151696"/>
                  <a:pt x="1684459" y="151746"/>
                  <a:pt x="1684465" y="151759"/>
                </a:cubicBezTo>
                <a:cubicBezTo>
                  <a:pt x="1683842" y="151903"/>
                  <a:pt x="1683258" y="152067"/>
                  <a:pt x="1682711" y="152250"/>
                </a:cubicBezTo>
                <a:cubicBezTo>
                  <a:pt x="1682164" y="152433"/>
                  <a:pt x="1681732" y="152674"/>
                  <a:pt x="1681414" y="152972"/>
                </a:cubicBezTo>
                <a:cubicBezTo>
                  <a:pt x="1680830" y="152985"/>
                  <a:pt x="1680321" y="153112"/>
                  <a:pt x="1679889" y="153353"/>
                </a:cubicBezTo>
                <a:cubicBezTo>
                  <a:pt x="1679456" y="153595"/>
                  <a:pt x="1678948" y="153875"/>
                  <a:pt x="1678363" y="154192"/>
                </a:cubicBezTo>
                <a:cubicBezTo>
                  <a:pt x="1677435" y="154504"/>
                  <a:pt x="1676469" y="154796"/>
                  <a:pt x="1675465" y="155069"/>
                </a:cubicBezTo>
                <a:cubicBezTo>
                  <a:pt x="1674460" y="155342"/>
                  <a:pt x="1673494" y="155558"/>
                  <a:pt x="1672566" y="155717"/>
                </a:cubicBezTo>
                <a:cubicBezTo>
                  <a:pt x="1671536" y="156092"/>
                  <a:pt x="1670621" y="156639"/>
                  <a:pt x="1669820" y="157357"/>
                </a:cubicBezTo>
                <a:cubicBezTo>
                  <a:pt x="1669019" y="158075"/>
                  <a:pt x="1668104" y="158545"/>
                  <a:pt x="1667074" y="158767"/>
                </a:cubicBezTo>
                <a:cubicBezTo>
                  <a:pt x="1666769" y="159053"/>
                  <a:pt x="1666616" y="159320"/>
                  <a:pt x="1666616" y="159568"/>
                </a:cubicBezTo>
                <a:cubicBezTo>
                  <a:pt x="1666616" y="159816"/>
                  <a:pt x="1666769" y="160159"/>
                  <a:pt x="1667074" y="160597"/>
                </a:cubicBezTo>
                <a:cubicBezTo>
                  <a:pt x="1667519" y="160909"/>
                  <a:pt x="1667926" y="161277"/>
                  <a:pt x="1668295" y="161703"/>
                </a:cubicBezTo>
                <a:cubicBezTo>
                  <a:pt x="1668663" y="162129"/>
                  <a:pt x="1669070" y="162574"/>
                  <a:pt x="1669515" y="163037"/>
                </a:cubicBezTo>
                <a:lnTo>
                  <a:pt x="1673786" y="169747"/>
                </a:lnTo>
                <a:cubicBezTo>
                  <a:pt x="1674397" y="170834"/>
                  <a:pt x="1674931" y="171940"/>
                  <a:pt x="1675388" y="173064"/>
                </a:cubicBezTo>
                <a:cubicBezTo>
                  <a:pt x="1675846" y="174189"/>
                  <a:pt x="1676228" y="175219"/>
                  <a:pt x="1676533" y="176153"/>
                </a:cubicBezTo>
                <a:cubicBezTo>
                  <a:pt x="1676533" y="176750"/>
                  <a:pt x="1676609" y="177233"/>
                  <a:pt x="1676761" y="177601"/>
                </a:cubicBezTo>
                <a:cubicBezTo>
                  <a:pt x="1676914" y="177970"/>
                  <a:pt x="1677143" y="178300"/>
                  <a:pt x="1677448" y="178593"/>
                </a:cubicBezTo>
                <a:cubicBezTo>
                  <a:pt x="1677461" y="178732"/>
                  <a:pt x="1677512" y="178834"/>
                  <a:pt x="1677601" y="178898"/>
                </a:cubicBezTo>
                <a:cubicBezTo>
                  <a:pt x="1677690" y="178961"/>
                  <a:pt x="1677740" y="179063"/>
                  <a:pt x="1677753" y="179203"/>
                </a:cubicBezTo>
                <a:cubicBezTo>
                  <a:pt x="1678039" y="179190"/>
                  <a:pt x="1678230" y="179139"/>
                  <a:pt x="1678325" y="179050"/>
                </a:cubicBezTo>
                <a:cubicBezTo>
                  <a:pt x="1678420" y="178961"/>
                  <a:pt x="1678535" y="178910"/>
                  <a:pt x="1678668" y="178898"/>
                </a:cubicBezTo>
                <a:cubicBezTo>
                  <a:pt x="1679285" y="177976"/>
                  <a:pt x="1679882" y="176921"/>
                  <a:pt x="1680461" y="175733"/>
                </a:cubicBezTo>
                <a:cubicBezTo>
                  <a:pt x="1681039" y="174545"/>
                  <a:pt x="1681561" y="173261"/>
                  <a:pt x="1682025" y="171883"/>
                </a:cubicBezTo>
                <a:lnTo>
                  <a:pt x="1687192" y="163952"/>
                </a:lnTo>
                <a:cubicBezTo>
                  <a:pt x="1687495" y="163069"/>
                  <a:pt x="1687798" y="162243"/>
                  <a:pt x="1688101" y="161474"/>
                </a:cubicBezTo>
                <a:cubicBezTo>
                  <a:pt x="1688404" y="160705"/>
                  <a:pt x="1688707" y="159803"/>
                  <a:pt x="1689010" y="158767"/>
                </a:cubicBezTo>
                <a:cubicBezTo>
                  <a:pt x="1689155" y="158596"/>
                  <a:pt x="1689319" y="158253"/>
                  <a:pt x="1689502" y="157738"/>
                </a:cubicBezTo>
                <a:cubicBezTo>
                  <a:pt x="1689686" y="157223"/>
                  <a:pt x="1689925" y="156651"/>
                  <a:pt x="1690222" y="156022"/>
                </a:cubicBezTo>
                <a:cubicBezTo>
                  <a:pt x="1690367" y="155552"/>
                  <a:pt x="1690532" y="154968"/>
                  <a:pt x="1690715" y="154269"/>
                </a:cubicBezTo>
                <a:cubicBezTo>
                  <a:pt x="1690898" y="153570"/>
                  <a:pt x="1691140" y="152834"/>
                  <a:pt x="1691438" y="152060"/>
                </a:cubicBezTo>
                <a:lnTo>
                  <a:pt x="1690828" y="152060"/>
                </a:lnTo>
                <a:lnTo>
                  <a:pt x="1690828" y="151155"/>
                </a:lnTo>
                <a:cubicBezTo>
                  <a:pt x="1690841" y="150973"/>
                  <a:pt x="1690815" y="150810"/>
                  <a:pt x="1690752" y="150665"/>
                </a:cubicBezTo>
                <a:close/>
                <a:moveTo>
                  <a:pt x="735814" y="148400"/>
                </a:moveTo>
                <a:cubicBezTo>
                  <a:pt x="735055" y="148413"/>
                  <a:pt x="734297" y="148464"/>
                  <a:pt x="733540" y="148553"/>
                </a:cubicBezTo>
                <a:cubicBezTo>
                  <a:pt x="732783" y="148642"/>
                  <a:pt x="732027" y="148693"/>
                  <a:pt x="731270" y="148705"/>
                </a:cubicBezTo>
                <a:cubicBezTo>
                  <a:pt x="730836" y="148844"/>
                  <a:pt x="730571" y="149036"/>
                  <a:pt x="730476" y="149283"/>
                </a:cubicBezTo>
                <a:cubicBezTo>
                  <a:pt x="730382" y="149530"/>
                  <a:pt x="730344" y="149947"/>
                  <a:pt x="730363" y="150534"/>
                </a:cubicBezTo>
                <a:cubicBezTo>
                  <a:pt x="730375" y="150979"/>
                  <a:pt x="730501" y="151233"/>
                  <a:pt x="730741" y="151297"/>
                </a:cubicBezTo>
                <a:cubicBezTo>
                  <a:pt x="730980" y="151360"/>
                  <a:pt x="731258" y="151310"/>
                  <a:pt x="731573" y="151144"/>
                </a:cubicBezTo>
                <a:cubicBezTo>
                  <a:pt x="732033" y="151131"/>
                  <a:pt x="732474" y="151081"/>
                  <a:pt x="732897" y="150992"/>
                </a:cubicBezTo>
                <a:cubicBezTo>
                  <a:pt x="733319" y="150903"/>
                  <a:pt x="733685" y="150852"/>
                  <a:pt x="733994" y="150839"/>
                </a:cubicBezTo>
                <a:cubicBezTo>
                  <a:pt x="734885" y="150815"/>
                  <a:pt x="735454" y="150562"/>
                  <a:pt x="735701" y="150079"/>
                </a:cubicBezTo>
                <a:cubicBezTo>
                  <a:pt x="735948" y="149596"/>
                  <a:pt x="735985" y="149036"/>
                  <a:pt x="735814" y="148400"/>
                </a:cubicBezTo>
                <a:close/>
                <a:moveTo>
                  <a:pt x="1785011" y="147800"/>
                </a:moveTo>
                <a:lnTo>
                  <a:pt x="1785011" y="148428"/>
                </a:lnTo>
                <a:lnTo>
                  <a:pt x="1787145" y="148428"/>
                </a:lnTo>
                <a:cubicBezTo>
                  <a:pt x="1787704" y="148791"/>
                  <a:pt x="1788415" y="148996"/>
                  <a:pt x="1789278" y="149044"/>
                </a:cubicBezTo>
                <a:cubicBezTo>
                  <a:pt x="1789634" y="149295"/>
                  <a:pt x="1790142" y="149396"/>
                  <a:pt x="1790802" y="149346"/>
                </a:cubicBezTo>
                <a:cubicBezTo>
                  <a:pt x="1791094" y="149358"/>
                  <a:pt x="1791349" y="149409"/>
                  <a:pt x="1791564" y="149497"/>
                </a:cubicBezTo>
                <a:cubicBezTo>
                  <a:pt x="1791780" y="149585"/>
                  <a:pt x="1792034" y="149635"/>
                  <a:pt x="1792326" y="149647"/>
                </a:cubicBezTo>
                <a:cubicBezTo>
                  <a:pt x="1793076" y="149936"/>
                  <a:pt x="1793787" y="150112"/>
                  <a:pt x="1794460" y="150175"/>
                </a:cubicBezTo>
                <a:cubicBezTo>
                  <a:pt x="1795133" y="150238"/>
                  <a:pt x="1795844" y="150263"/>
                  <a:pt x="1796594" y="150251"/>
                </a:cubicBezTo>
                <a:cubicBezTo>
                  <a:pt x="1797025" y="150540"/>
                  <a:pt x="1797381" y="150716"/>
                  <a:pt x="1797660" y="150778"/>
                </a:cubicBezTo>
                <a:cubicBezTo>
                  <a:pt x="1797940" y="150841"/>
                  <a:pt x="1798295" y="150866"/>
                  <a:pt x="1798727" y="150854"/>
                </a:cubicBezTo>
                <a:lnTo>
                  <a:pt x="1798727" y="150251"/>
                </a:lnTo>
                <a:cubicBezTo>
                  <a:pt x="1797559" y="149647"/>
                  <a:pt x="1796543" y="149346"/>
                  <a:pt x="1795679" y="149346"/>
                </a:cubicBezTo>
                <a:lnTo>
                  <a:pt x="1785926" y="147800"/>
                </a:lnTo>
                <a:close/>
                <a:moveTo>
                  <a:pt x="836093" y="142035"/>
                </a:moveTo>
                <a:lnTo>
                  <a:pt x="828777" y="142947"/>
                </a:lnTo>
                <a:lnTo>
                  <a:pt x="816585" y="143850"/>
                </a:lnTo>
                <a:cubicBezTo>
                  <a:pt x="814915" y="143888"/>
                  <a:pt x="813302" y="144039"/>
                  <a:pt x="811747" y="144302"/>
                </a:cubicBezTo>
                <a:cubicBezTo>
                  <a:pt x="810191" y="144565"/>
                  <a:pt x="808654" y="144716"/>
                  <a:pt x="807137" y="144753"/>
                </a:cubicBezTo>
                <a:cubicBezTo>
                  <a:pt x="801484" y="144891"/>
                  <a:pt x="795796" y="144992"/>
                  <a:pt x="790072" y="145054"/>
                </a:cubicBezTo>
                <a:cubicBezTo>
                  <a:pt x="784348" y="145117"/>
                  <a:pt x="778668" y="145217"/>
                  <a:pt x="773034" y="145355"/>
                </a:cubicBezTo>
                <a:cubicBezTo>
                  <a:pt x="771991" y="145487"/>
                  <a:pt x="771330" y="145724"/>
                  <a:pt x="771050" y="146066"/>
                </a:cubicBezTo>
                <a:cubicBezTo>
                  <a:pt x="770771" y="146409"/>
                  <a:pt x="770720" y="147085"/>
                  <a:pt x="770898" y="148095"/>
                </a:cubicBezTo>
                <a:lnTo>
                  <a:pt x="776084" y="148095"/>
                </a:lnTo>
                <a:cubicBezTo>
                  <a:pt x="781242" y="148120"/>
                  <a:pt x="786349" y="148070"/>
                  <a:pt x="791406" y="147945"/>
                </a:cubicBezTo>
                <a:cubicBezTo>
                  <a:pt x="796463" y="147820"/>
                  <a:pt x="801503" y="147471"/>
                  <a:pt x="806527" y="146897"/>
                </a:cubicBezTo>
                <a:lnTo>
                  <a:pt x="832130" y="143861"/>
                </a:lnTo>
                <a:cubicBezTo>
                  <a:pt x="833038" y="143680"/>
                  <a:pt x="833889" y="143426"/>
                  <a:pt x="834683" y="143099"/>
                </a:cubicBezTo>
                <a:cubicBezTo>
                  <a:pt x="835477" y="142771"/>
                  <a:pt x="836251" y="142518"/>
                  <a:pt x="837007" y="142341"/>
                </a:cubicBezTo>
                <a:cubicBezTo>
                  <a:pt x="836854" y="142194"/>
                  <a:pt x="836702" y="142105"/>
                  <a:pt x="836550" y="142073"/>
                </a:cubicBezTo>
                <a:cubicBezTo>
                  <a:pt x="836397" y="142041"/>
                  <a:pt x="836245" y="142029"/>
                  <a:pt x="836093" y="142035"/>
                </a:cubicBezTo>
                <a:close/>
                <a:moveTo>
                  <a:pt x="46394" y="140792"/>
                </a:moveTo>
                <a:lnTo>
                  <a:pt x="47918" y="142317"/>
                </a:lnTo>
                <a:cubicBezTo>
                  <a:pt x="48559" y="143689"/>
                  <a:pt x="49334" y="145061"/>
                  <a:pt x="50242" y="146434"/>
                </a:cubicBezTo>
                <a:cubicBezTo>
                  <a:pt x="51150" y="147806"/>
                  <a:pt x="52001" y="149179"/>
                  <a:pt x="52795" y="150551"/>
                </a:cubicBezTo>
                <a:cubicBezTo>
                  <a:pt x="53531" y="152044"/>
                  <a:pt x="53887" y="153404"/>
                  <a:pt x="53861" y="154630"/>
                </a:cubicBezTo>
                <a:cubicBezTo>
                  <a:pt x="53836" y="155857"/>
                  <a:pt x="53582" y="157140"/>
                  <a:pt x="53099" y="158481"/>
                </a:cubicBezTo>
                <a:cubicBezTo>
                  <a:pt x="52725" y="160584"/>
                  <a:pt x="51950" y="162630"/>
                  <a:pt x="50775" y="164618"/>
                </a:cubicBezTo>
                <a:cubicBezTo>
                  <a:pt x="49601" y="166607"/>
                  <a:pt x="48445" y="168729"/>
                  <a:pt x="47308" y="170985"/>
                </a:cubicBezTo>
                <a:cubicBezTo>
                  <a:pt x="46070" y="173113"/>
                  <a:pt x="44660" y="175261"/>
                  <a:pt x="43079" y="177428"/>
                </a:cubicBezTo>
                <a:cubicBezTo>
                  <a:pt x="41498" y="179594"/>
                  <a:pt x="39860" y="181818"/>
                  <a:pt x="38164" y="184099"/>
                </a:cubicBezTo>
                <a:cubicBezTo>
                  <a:pt x="37523" y="184694"/>
                  <a:pt x="36748" y="185308"/>
                  <a:pt x="35840" y="185941"/>
                </a:cubicBezTo>
                <a:cubicBezTo>
                  <a:pt x="34932" y="186575"/>
                  <a:pt x="34081" y="187270"/>
                  <a:pt x="33287" y="188026"/>
                </a:cubicBezTo>
                <a:cubicBezTo>
                  <a:pt x="32564" y="188649"/>
                  <a:pt x="31954" y="189234"/>
                  <a:pt x="31459" y="189781"/>
                </a:cubicBezTo>
                <a:cubicBezTo>
                  <a:pt x="30963" y="190327"/>
                  <a:pt x="30354" y="190760"/>
                  <a:pt x="29630" y="191078"/>
                </a:cubicBezTo>
                <a:cubicBezTo>
                  <a:pt x="28849" y="191536"/>
                  <a:pt x="27973" y="191917"/>
                  <a:pt x="27001" y="192222"/>
                </a:cubicBezTo>
                <a:cubicBezTo>
                  <a:pt x="26029" y="192528"/>
                  <a:pt x="25077" y="192756"/>
                  <a:pt x="24143" y="192909"/>
                </a:cubicBezTo>
                <a:cubicBezTo>
                  <a:pt x="23185" y="192903"/>
                  <a:pt x="22283" y="192610"/>
                  <a:pt x="21438" y="192032"/>
                </a:cubicBezTo>
                <a:cubicBezTo>
                  <a:pt x="20594" y="191453"/>
                  <a:pt x="20073" y="190626"/>
                  <a:pt x="19876" y="189552"/>
                </a:cubicBezTo>
                <a:lnTo>
                  <a:pt x="23534" y="191688"/>
                </a:lnTo>
                <a:cubicBezTo>
                  <a:pt x="23985" y="191669"/>
                  <a:pt x="24531" y="191555"/>
                  <a:pt x="25172" y="191345"/>
                </a:cubicBezTo>
                <a:cubicBezTo>
                  <a:pt x="25814" y="191135"/>
                  <a:pt x="26588" y="190944"/>
                  <a:pt x="27496" y="190773"/>
                </a:cubicBezTo>
                <a:cubicBezTo>
                  <a:pt x="28125" y="190753"/>
                  <a:pt x="28696" y="190486"/>
                  <a:pt x="29211" y="189971"/>
                </a:cubicBezTo>
                <a:cubicBezTo>
                  <a:pt x="29725" y="189456"/>
                  <a:pt x="30068" y="188808"/>
                  <a:pt x="30239" y="188026"/>
                </a:cubicBezTo>
                <a:cubicBezTo>
                  <a:pt x="30087" y="188305"/>
                  <a:pt x="29858" y="188509"/>
                  <a:pt x="29554" y="188636"/>
                </a:cubicBezTo>
                <a:cubicBezTo>
                  <a:pt x="29249" y="188763"/>
                  <a:pt x="28868" y="188967"/>
                  <a:pt x="28411" y="189246"/>
                </a:cubicBezTo>
                <a:cubicBezTo>
                  <a:pt x="27934" y="189259"/>
                  <a:pt x="27363" y="189234"/>
                  <a:pt x="26696" y="189170"/>
                </a:cubicBezTo>
                <a:cubicBezTo>
                  <a:pt x="26029" y="189107"/>
                  <a:pt x="25382" y="188929"/>
                  <a:pt x="24753" y="188636"/>
                </a:cubicBezTo>
                <a:cubicBezTo>
                  <a:pt x="23966" y="188274"/>
                  <a:pt x="23102" y="188007"/>
                  <a:pt x="22162" y="187835"/>
                </a:cubicBezTo>
                <a:cubicBezTo>
                  <a:pt x="21222" y="187663"/>
                  <a:pt x="20359" y="187930"/>
                  <a:pt x="19571" y="188636"/>
                </a:cubicBezTo>
                <a:cubicBezTo>
                  <a:pt x="19089" y="188929"/>
                  <a:pt x="18530" y="189107"/>
                  <a:pt x="17895" y="189170"/>
                </a:cubicBezTo>
                <a:cubicBezTo>
                  <a:pt x="17260" y="189234"/>
                  <a:pt x="16701" y="189259"/>
                  <a:pt x="16219" y="189246"/>
                </a:cubicBezTo>
                <a:cubicBezTo>
                  <a:pt x="15120" y="188712"/>
                  <a:pt x="13964" y="188255"/>
                  <a:pt x="12752" y="187875"/>
                </a:cubicBezTo>
                <a:cubicBezTo>
                  <a:pt x="11539" y="187496"/>
                  <a:pt x="10459" y="186738"/>
                  <a:pt x="9513" y="185602"/>
                </a:cubicBezTo>
                <a:cubicBezTo>
                  <a:pt x="8942" y="184971"/>
                  <a:pt x="8408" y="184278"/>
                  <a:pt x="7913" y="183524"/>
                </a:cubicBezTo>
                <a:cubicBezTo>
                  <a:pt x="7418" y="182771"/>
                  <a:pt x="6732" y="182149"/>
                  <a:pt x="5855" y="181659"/>
                </a:cubicBezTo>
                <a:cubicBezTo>
                  <a:pt x="5836" y="181513"/>
                  <a:pt x="5722" y="181424"/>
                  <a:pt x="5513" y="181392"/>
                </a:cubicBezTo>
                <a:cubicBezTo>
                  <a:pt x="5303" y="181361"/>
                  <a:pt x="5113" y="181348"/>
                  <a:pt x="4941" y="181354"/>
                </a:cubicBezTo>
                <a:cubicBezTo>
                  <a:pt x="4020" y="181367"/>
                  <a:pt x="3195" y="181189"/>
                  <a:pt x="2465" y="180821"/>
                </a:cubicBezTo>
                <a:cubicBezTo>
                  <a:pt x="1734" y="180452"/>
                  <a:pt x="1137" y="179817"/>
                  <a:pt x="674" y="178914"/>
                </a:cubicBezTo>
                <a:cubicBezTo>
                  <a:pt x="-6" y="177574"/>
                  <a:pt x="-171" y="176443"/>
                  <a:pt x="179" y="175522"/>
                </a:cubicBezTo>
                <a:cubicBezTo>
                  <a:pt x="528" y="174600"/>
                  <a:pt x="896" y="173698"/>
                  <a:pt x="1283" y="172815"/>
                </a:cubicBezTo>
                <a:cubicBezTo>
                  <a:pt x="1468" y="172332"/>
                  <a:pt x="1861" y="171849"/>
                  <a:pt x="2465" y="171366"/>
                </a:cubicBezTo>
                <a:cubicBezTo>
                  <a:pt x="3068" y="170883"/>
                  <a:pt x="3690" y="170553"/>
                  <a:pt x="4331" y="170375"/>
                </a:cubicBezTo>
                <a:cubicBezTo>
                  <a:pt x="6770" y="168545"/>
                  <a:pt x="8903" y="166410"/>
                  <a:pt x="10732" y="163970"/>
                </a:cubicBezTo>
                <a:cubicBezTo>
                  <a:pt x="11469" y="162719"/>
                  <a:pt x="12205" y="161486"/>
                  <a:pt x="12942" y="160272"/>
                </a:cubicBezTo>
                <a:cubicBezTo>
                  <a:pt x="13679" y="159059"/>
                  <a:pt x="14568" y="158055"/>
                  <a:pt x="15609" y="157261"/>
                </a:cubicBezTo>
                <a:cubicBezTo>
                  <a:pt x="15768" y="157572"/>
                  <a:pt x="15908" y="157941"/>
                  <a:pt x="16028" y="158366"/>
                </a:cubicBezTo>
                <a:cubicBezTo>
                  <a:pt x="16149" y="158792"/>
                  <a:pt x="16212" y="159237"/>
                  <a:pt x="16219" y="159701"/>
                </a:cubicBezTo>
                <a:cubicBezTo>
                  <a:pt x="16377" y="160590"/>
                  <a:pt x="16670" y="161327"/>
                  <a:pt x="17095" y="161912"/>
                </a:cubicBezTo>
                <a:cubicBezTo>
                  <a:pt x="17520" y="162496"/>
                  <a:pt x="18041" y="163081"/>
                  <a:pt x="18657" y="163665"/>
                </a:cubicBezTo>
                <a:cubicBezTo>
                  <a:pt x="18956" y="163811"/>
                  <a:pt x="19197" y="163900"/>
                  <a:pt x="19381" y="163932"/>
                </a:cubicBezTo>
                <a:cubicBezTo>
                  <a:pt x="19565" y="163964"/>
                  <a:pt x="19730" y="163977"/>
                  <a:pt x="19876" y="163970"/>
                </a:cubicBezTo>
                <a:lnTo>
                  <a:pt x="31154" y="155736"/>
                </a:lnTo>
                <a:cubicBezTo>
                  <a:pt x="32557" y="154662"/>
                  <a:pt x="34018" y="153531"/>
                  <a:pt x="35535" y="152343"/>
                </a:cubicBezTo>
                <a:cubicBezTo>
                  <a:pt x="37053" y="151155"/>
                  <a:pt x="38437" y="149948"/>
                  <a:pt x="39688" y="148721"/>
                </a:cubicBezTo>
                <a:cubicBezTo>
                  <a:pt x="40742" y="147819"/>
                  <a:pt x="41682" y="146879"/>
                  <a:pt x="42508" y="145900"/>
                </a:cubicBezTo>
                <a:cubicBezTo>
                  <a:pt x="43333" y="144922"/>
                  <a:pt x="44121" y="143829"/>
                  <a:pt x="44870" y="142622"/>
                </a:cubicBezTo>
                <a:close/>
                <a:moveTo>
                  <a:pt x="1456665" y="138373"/>
                </a:moveTo>
                <a:cubicBezTo>
                  <a:pt x="1455554" y="138373"/>
                  <a:pt x="1453814" y="139288"/>
                  <a:pt x="1451446" y="141119"/>
                </a:cubicBezTo>
                <a:cubicBezTo>
                  <a:pt x="1451274" y="141418"/>
                  <a:pt x="1451008" y="141659"/>
                  <a:pt x="1450646" y="141843"/>
                </a:cubicBezTo>
                <a:cubicBezTo>
                  <a:pt x="1450284" y="142028"/>
                  <a:pt x="1449941" y="142193"/>
                  <a:pt x="1449617" y="142339"/>
                </a:cubicBezTo>
                <a:cubicBezTo>
                  <a:pt x="1449471" y="142670"/>
                  <a:pt x="1449382" y="143000"/>
                  <a:pt x="1449350" y="143331"/>
                </a:cubicBezTo>
                <a:cubicBezTo>
                  <a:pt x="1449318" y="143662"/>
                  <a:pt x="1449306" y="143840"/>
                  <a:pt x="1449312" y="143865"/>
                </a:cubicBezTo>
                <a:cubicBezTo>
                  <a:pt x="1449788" y="145962"/>
                  <a:pt x="1450360" y="148001"/>
                  <a:pt x="1451027" y="149983"/>
                </a:cubicBezTo>
                <a:cubicBezTo>
                  <a:pt x="1451693" y="151965"/>
                  <a:pt x="1452341" y="154080"/>
                  <a:pt x="1452970" y="156327"/>
                </a:cubicBezTo>
                <a:cubicBezTo>
                  <a:pt x="1455726" y="155586"/>
                  <a:pt x="1458443" y="154941"/>
                  <a:pt x="1461123" y="154390"/>
                </a:cubicBezTo>
                <a:cubicBezTo>
                  <a:pt x="1463803" y="153839"/>
                  <a:pt x="1466368" y="153269"/>
                  <a:pt x="1468819" y="152680"/>
                </a:cubicBezTo>
                <a:cubicBezTo>
                  <a:pt x="1468838" y="151908"/>
                  <a:pt x="1468876" y="151174"/>
                  <a:pt x="1468933" y="150477"/>
                </a:cubicBezTo>
                <a:cubicBezTo>
                  <a:pt x="1468990" y="149781"/>
                  <a:pt x="1468952" y="149198"/>
                  <a:pt x="1468819" y="148730"/>
                </a:cubicBezTo>
                <a:cubicBezTo>
                  <a:pt x="1468514" y="147514"/>
                  <a:pt x="1467905" y="146299"/>
                  <a:pt x="1466990" y="145083"/>
                </a:cubicBezTo>
                <a:cubicBezTo>
                  <a:pt x="1466235" y="144461"/>
                  <a:pt x="1465460" y="143801"/>
                  <a:pt x="1464666" y="143102"/>
                </a:cubicBezTo>
                <a:cubicBezTo>
                  <a:pt x="1463873" y="142403"/>
                  <a:pt x="1463022" y="141742"/>
                  <a:pt x="1462114" y="141119"/>
                </a:cubicBezTo>
                <a:cubicBezTo>
                  <a:pt x="1459593" y="139288"/>
                  <a:pt x="1457777" y="138373"/>
                  <a:pt x="1456665" y="138373"/>
                </a:cubicBezTo>
                <a:close/>
                <a:moveTo>
                  <a:pt x="332107" y="137427"/>
                </a:moveTo>
                <a:cubicBezTo>
                  <a:pt x="330919" y="137566"/>
                  <a:pt x="329791" y="137668"/>
                  <a:pt x="328724" y="137732"/>
                </a:cubicBezTo>
                <a:cubicBezTo>
                  <a:pt x="327656" y="137795"/>
                  <a:pt x="326457" y="137897"/>
                  <a:pt x="325127" y="138037"/>
                </a:cubicBezTo>
                <a:cubicBezTo>
                  <a:pt x="325121" y="138183"/>
                  <a:pt x="325133" y="138424"/>
                  <a:pt x="325165" y="138761"/>
                </a:cubicBezTo>
                <a:cubicBezTo>
                  <a:pt x="325196" y="139097"/>
                  <a:pt x="325285" y="139568"/>
                  <a:pt x="325430" y="140171"/>
                </a:cubicBezTo>
                <a:cubicBezTo>
                  <a:pt x="326766" y="139707"/>
                  <a:pt x="327953" y="139263"/>
                  <a:pt x="328989" y="138837"/>
                </a:cubicBezTo>
                <a:cubicBezTo>
                  <a:pt x="330026" y="138411"/>
                  <a:pt x="331065" y="138043"/>
                  <a:pt x="332107" y="137732"/>
                </a:cubicBezTo>
                <a:close/>
                <a:moveTo>
                  <a:pt x="701386" y="127676"/>
                </a:moveTo>
                <a:cubicBezTo>
                  <a:pt x="700460" y="128274"/>
                  <a:pt x="699437" y="128834"/>
                  <a:pt x="698317" y="129355"/>
                </a:cubicBezTo>
                <a:cubicBezTo>
                  <a:pt x="697197" y="129877"/>
                  <a:pt x="696094" y="130437"/>
                  <a:pt x="695008" y="131035"/>
                </a:cubicBezTo>
                <a:cubicBezTo>
                  <a:pt x="695021" y="131194"/>
                  <a:pt x="695072" y="131334"/>
                  <a:pt x="695161" y="131455"/>
                </a:cubicBezTo>
                <a:cubicBezTo>
                  <a:pt x="695250" y="131576"/>
                  <a:pt x="695300" y="131639"/>
                  <a:pt x="695313" y="131646"/>
                </a:cubicBezTo>
                <a:cubicBezTo>
                  <a:pt x="696069" y="131487"/>
                  <a:pt x="696843" y="131347"/>
                  <a:pt x="697636" y="131226"/>
                </a:cubicBezTo>
                <a:cubicBezTo>
                  <a:pt x="698428" y="131105"/>
                  <a:pt x="699275" y="131041"/>
                  <a:pt x="700177" y="131035"/>
                </a:cubicBezTo>
                <a:cubicBezTo>
                  <a:pt x="701078" y="130761"/>
                  <a:pt x="701619" y="130392"/>
                  <a:pt x="701802" y="129928"/>
                </a:cubicBezTo>
                <a:cubicBezTo>
                  <a:pt x="701984" y="129463"/>
                  <a:pt x="701846" y="128713"/>
                  <a:pt x="701386" y="127676"/>
                </a:cubicBezTo>
                <a:close/>
                <a:moveTo>
                  <a:pt x="329365" y="126167"/>
                </a:moveTo>
                <a:cubicBezTo>
                  <a:pt x="329377" y="126609"/>
                  <a:pt x="329428" y="127032"/>
                  <a:pt x="329516" y="127435"/>
                </a:cubicBezTo>
                <a:cubicBezTo>
                  <a:pt x="329604" y="127838"/>
                  <a:pt x="329655" y="128336"/>
                  <a:pt x="329667" y="128928"/>
                </a:cubicBezTo>
                <a:cubicBezTo>
                  <a:pt x="330893" y="128336"/>
                  <a:pt x="332100" y="127838"/>
                  <a:pt x="333288" y="127435"/>
                </a:cubicBezTo>
                <a:cubicBezTo>
                  <a:pt x="334476" y="127032"/>
                  <a:pt x="335607" y="126609"/>
                  <a:pt x="336681" y="126167"/>
                </a:cubicBezTo>
                <a:close/>
                <a:moveTo>
                  <a:pt x="1495909" y="124642"/>
                </a:moveTo>
                <a:cubicBezTo>
                  <a:pt x="1496697" y="124781"/>
                  <a:pt x="1497485" y="124959"/>
                  <a:pt x="1498274" y="125176"/>
                </a:cubicBezTo>
                <a:cubicBezTo>
                  <a:pt x="1499062" y="125392"/>
                  <a:pt x="1499698" y="125722"/>
                  <a:pt x="1500182" y="126167"/>
                </a:cubicBezTo>
                <a:cubicBezTo>
                  <a:pt x="1503228" y="127528"/>
                  <a:pt x="1506370" y="128697"/>
                  <a:pt x="1509608" y="129676"/>
                </a:cubicBezTo>
                <a:cubicBezTo>
                  <a:pt x="1512845" y="130655"/>
                  <a:pt x="1516216" y="131520"/>
                  <a:pt x="1519720" y="132270"/>
                </a:cubicBezTo>
                <a:cubicBezTo>
                  <a:pt x="1523545" y="133179"/>
                  <a:pt x="1527235" y="134412"/>
                  <a:pt x="1530792" y="135970"/>
                </a:cubicBezTo>
                <a:cubicBezTo>
                  <a:pt x="1534348" y="137527"/>
                  <a:pt x="1537656" y="139447"/>
                  <a:pt x="1540714" y="141729"/>
                </a:cubicBezTo>
                <a:cubicBezTo>
                  <a:pt x="1541794" y="142632"/>
                  <a:pt x="1542835" y="143496"/>
                  <a:pt x="1543838" y="144321"/>
                </a:cubicBezTo>
                <a:cubicBezTo>
                  <a:pt x="1544841" y="145145"/>
                  <a:pt x="1545730" y="146007"/>
                  <a:pt x="1546505" y="146906"/>
                </a:cubicBezTo>
                <a:cubicBezTo>
                  <a:pt x="1547629" y="148103"/>
                  <a:pt x="1548353" y="149281"/>
                  <a:pt x="1548677" y="150439"/>
                </a:cubicBezTo>
                <a:cubicBezTo>
                  <a:pt x="1549001" y="151598"/>
                  <a:pt x="1548582" y="152851"/>
                  <a:pt x="1547420" y="154200"/>
                </a:cubicBezTo>
                <a:cubicBezTo>
                  <a:pt x="1547000" y="154687"/>
                  <a:pt x="1546620" y="155308"/>
                  <a:pt x="1546277" y="156064"/>
                </a:cubicBezTo>
                <a:cubicBezTo>
                  <a:pt x="1545934" y="156819"/>
                  <a:pt x="1545400" y="157521"/>
                  <a:pt x="1544676" y="158170"/>
                </a:cubicBezTo>
                <a:cubicBezTo>
                  <a:pt x="1544187" y="158783"/>
                  <a:pt x="1543641" y="159332"/>
                  <a:pt x="1543038" y="159817"/>
                </a:cubicBezTo>
                <a:cubicBezTo>
                  <a:pt x="1542435" y="160301"/>
                  <a:pt x="1541965" y="160765"/>
                  <a:pt x="1541628" y="161207"/>
                </a:cubicBezTo>
                <a:cubicBezTo>
                  <a:pt x="1541196" y="162113"/>
                  <a:pt x="1540689" y="162886"/>
                  <a:pt x="1540104" y="163527"/>
                </a:cubicBezTo>
                <a:cubicBezTo>
                  <a:pt x="1539520" y="164169"/>
                  <a:pt x="1538707" y="164715"/>
                  <a:pt x="1537666" y="165166"/>
                </a:cubicBezTo>
                <a:cubicBezTo>
                  <a:pt x="1537482" y="165172"/>
                  <a:pt x="1537240" y="165236"/>
                  <a:pt x="1536942" y="165357"/>
                </a:cubicBezTo>
                <a:cubicBezTo>
                  <a:pt x="1536644" y="165477"/>
                  <a:pt x="1536478" y="165617"/>
                  <a:pt x="1536447" y="165776"/>
                </a:cubicBezTo>
                <a:cubicBezTo>
                  <a:pt x="1536421" y="166532"/>
                  <a:pt x="1536244" y="167079"/>
                  <a:pt x="1535913" y="167415"/>
                </a:cubicBezTo>
                <a:cubicBezTo>
                  <a:pt x="1535583" y="167752"/>
                  <a:pt x="1535253" y="167917"/>
                  <a:pt x="1534923" y="167911"/>
                </a:cubicBezTo>
                <a:cubicBezTo>
                  <a:pt x="1533570" y="167778"/>
                  <a:pt x="1532313" y="167587"/>
                  <a:pt x="1531154" y="167339"/>
                </a:cubicBezTo>
                <a:cubicBezTo>
                  <a:pt x="1529994" y="167091"/>
                  <a:pt x="1528819" y="166672"/>
                  <a:pt x="1527629" y="166081"/>
                </a:cubicBezTo>
                <a:cubicBezTo>
                  <a:pt x="1528679" y="166094"/>
                  <a:pt x="1529752" y="166145"/>
                  <a:pt x="1530849" y="166234"/>
                </a:cubicBezTo>
                <a:cubicBezTo>
                  <a:pt x="1531945" y="166323"/>
                  <a:pt x="1533100" y="166373"/>
                  <a:pt x="1534313" y="166386"/>
                </a:cubicBezTo>
                <a:lnTo>
                  <a:pt x="1534332" y="166386"/>
                </a:lnTo>
                <a:cubicBezTo>
                  <a:pt x="1534643" y="166405"/>
                  <a:pt x="1534934" y="166367"/>
                  <a:pt x="1535207" y="166272"/>
                </a:cubicBezTo>
                <a:cubicBezTo>
                  <a:pt x="1535480" y="166176"/>
                  <a:pt x="1535695" y="165910"/>
                  <a:pt x="1535854" y="165471"/>
                </a:cubicBezTo>
                <a:lnTo>
                  <a:pt x="1531897" y="165471"/>
                </a:lnTo>
                <a:cubicBezTo>
                  <a:pt x="1529874" y="165439"/>
                  <a:pt x="1527832" y="165427"/>
                  <a:pt x="1525770" y="165433"/>
                </a:cubicBezTo>
                <a:cubicBezTo>
                  <a:pt x="1523709" y="165439"/>
                  <a:pt x="1521896" y="165655"/>
                  <a:pt x="1520329" y="166081"/>
                </a:cubicBezTo>
                <a:lnTo>
                  <a:pt x="1514226" y="169436"/>
                </a:lnTo>
                <a:cubicBezTo>
                  <a:pt x="1514563" y="168985"/>
                  <a:pt x="1515034" y="168438"/>
                  <a:pt x="1515638" y="167797"/>
                </a:cubicBezTo>
                <a:cubicBezTo>
                  <a:pt x="1516242" y="167155"/>
                  <a:pt x="1516789" y="166380"/>
                  <a:pt x="1517279" y="165471"/>
                </a:cubicBezTo>
                <a:cubicBezTo>
                  <a:pt x="1517597" y="165293"/>
                  <a:pt x="1517953" y="164963"/>
                  <a:pt x="1518347" y="164480"/>
                </a:cubicBezTo>
                <a:cubicBezTo>
                  <a:pt x="1518742" y="163997"/>
                  <a:pt x="1519098" y="163514"/>
                  <a:pt x="1519416" y="163031"/>
                </a:cubicBezTo>
                <a:lnTo>
                  <a:pt x="1519416" y="162421"/>
                </a:lnTo>
                <a:cubicBezTo>
                  <a:pt x="1519384" y="161378"/>
                  <a:pt x="1519295" y="160367"/>
                  <a:pt x="1519149" y="159389"/>
                </a:cubicBezTo>
                <a:cubicBezTo>
                  <a:pt x="1519002" y="158411"/>
                  <a:pt x="1518990" y="157391"/>
                  <a:pt x="1519111" y="156327"/>
                </a:cubicBezTo>
                <a:cubicBezTo>
                  <a:pt x="1519397" y="155257"/>
                  <a:pt x="1519358" y="154130"/>
                  <a:pt x="1518996" y="152946"/>
                </a:cubicBezTo>
                <a:cubicBezTo>
                  <a:pt x="1518634" y="151762"/>
                  <a:pt x="1518061" y="150559"/>
                  <a:pt x="1517279" y="149338"/>
                </a:cubicBezTo>
                <a:cubicBezTo>
                  <a:pt x="1516178" y="147837"/>
                  <a:pt x="1515021" y="146355"/>
                  <a:pt x="1513806" y="144890"/>
                </a:cubicBezTo>
                <a:cubicBezTo>
                  <a:pt x="1512591" y="143425"/>
                  <a:pt x="1511510" y="141863"/>
                  <a:pt x="1510562" y="140203"/>
                </a:cubicBezTo>
                <a:cubicBezTo>
                  <a:pt x="1509665" y="139275"/>
                  <a:pt x="1508864" y="138309"/>
                  <a:pt x="1508158" y="137305"/>
                </a:cubicBezTo>
                <a:cubicBezTo>
                  <a:pt x="1507452" y="136300"/>
                  <a:pt x="1506727" y="135334"/>
                  <a:pt x="1505982" y="134406"/>
                </a:cubicBezTo>
                <a:cubicBezTo>
                  <a:pt x="1505187" y="132728"/>
                  <a:pt x="1504106" y="131202"/>
                  <a:pt x="1502739" y="129829"/>
                </a:cubicBezTo>
                <a:cubicBezTo>
                  <a:pt x="1501371" y="128456"/>
                  <a:pt x="1499908" y="127235"/>
                  <a:pt x="1498350" y="126167"/>
                </a:cubicBezTo>
                <a:cubicBezTo>
                  <a:pt x="1497885" y="125989"/>
                  <a:pt x="1497440" y="125735"/>
                  <a:pt x="1497014" y="125404"/>
                </a:cubicBezTo>
                <a:cubicBezTo>
                  <a:pt x="1496588" y="125074"/>
                  <a:pt x="1496220" y="124820"/>
                  <a:pt x="1495909" y="124642"/>
                </a:cubicBezTo>
                <a:close/>
                <a:moveTo>
                  <a:pt x="376626" y="121310"/>
                </a:moveTo>
                <a:lnTo>
                  <a:pt x="383944" y="122216"/>
                </a:lnTo>
                <a:cubicBezTo>
                  <a:pt x="387610" y="123391"/>
                  <a:pt x="391256" y="124441"/>
                  <a:pt x="394883" y="125365"/>
                </a:cubicBezTo>
                <a:cubicBezTo>
                  <a:pt x="398511" y="126290"/>
                  <a:pt x="402081" y="127275"/>
                  <a:pt x="405594" y="128321"/>
                </a:cubicBezTo>
                <a:cubicBezTo>
                  <a:pt x="407709" y="128947"/>
                  <a:pt x="409729" y="129667"/>
                  <a:pt x="411654" y="130483"/>
                </a:cubicBezTo>
                <a:cubicBezTo>
                  <a:pt x="413579" y="131298"/>
                  <a:pt x="415523" y="132094"/>
                  <a:pt x="417486" y="132872"/>
                </a:cubicBezTo>
                <a:cubicBezTo>
                  <a:pt x="419468" y="133617"/>
                  <a:pt x="421144" y="134706"/>
                  <a:pt x="422513" y="136137"/>
                </a:cubicBezTo>
                <a:cubicBezTo>
                  <a:pt x="423882" y="137569"/>
                  <a:pt x="424945" y="139422"/>
                  <a:pt x="425701" y="141696"/>
                </a:cubicBezTo>
                <a:cubicBezTo>
                  <a:pt x="426161" y="140946"/>
                  <a:pt x="426526" y="140311"/>
                  <a:pt x="426797" y="139790"/>
                </a:cubicBezTo>
                <a:cubicBezTo>
                  <a:pt x="427068" y="139269"/>
                  <a:pt x="427207" y="138786"/>
                  <a:pt x="427213" y="138341"/>
                </a:cubicBezTo>
                <a:cubicBezTo>
                  <a:pt x="429027" y="140019"/>
                  <a:pt x="430728" y="141696"/>
                  <a:pt x="432317" y="143373"/>
                </a:cubicBezTo>
                <a:cubicBezTo>
                  <a:pt x="433906" y="145050"/>
                  <a:pt x="435458" y="146727"/>
                  <a:pt x="436972" y="148404"/>
                </a:cubicBezTo>
                <a:cubicBezTo>
                  <a:pt x="438200" y="149929"/>
                  <a:pt x="439409" y="151453"/>
                  <a:pt x="440598" y="152978"/>
                </a:cubicBezTo>
                <a:cubicBezTo>
                  <a:pt x="441788" y="154503"/>
                  <a:pt x="442920" y="156027"/>
                  <a:pt x="443996" y="157552"/>
                </a:cubicBezTo>
                <a:cubicBezTo>
                  <a:pt x="444269" y="158035"/>
                  <a:pt x="444562" y="158441"/>
                  <a:pt x="444873" y="158771"/>
                </a:cubicBezTo>
                <a:cubicBezTo>
                  <a:pt x="445185" y="159102"/>
                  <a:pt x="445707" y="159203"/>
                  <a:pt x="446438" y="159076"/>
                </a:cubicBezTo>
                <a:cubicBezTo>
                  <a:pt x="447354" y="158810"/>
                  <a:pt x="448042" y="158581"/>
                  <a:pt x="448500" y="158390"/>
                </a:cubicBezTo>
                <a:cubicBezTo>
                  <a:pt x="448958" y="158200"/>
                  <a:pt x="449187" y="157819"/>
                  <a:pt x="449187" y="157247"/>
                </a:cubicBezTo>
                <a:cubicBezTo>
                  <a:pt x="449352" y="155710"/>
                  <a:pt x="449479" y="154134"/>
                  <a:pt x="449568" y="152521"/>
                </a:cubicBezTo>
                <a:cubicBezTo>
                  <a:pt x="449657" y="150907"/>
                  <a:pt x="449631" y="149332"/>
                  <a:pt x="449492" y="147794"/>
                </a:cubicBezTo>
                <a:cubicBezTo>
                  <a:pt x="449403" y="146136"/>
                  <a:pt x="448741" y="144726"/>
                  <a:pt x="447507" y="143563"/>
                </a:cubicBezTo>
                <a:cubicBezTo>
                  <a:pt x="446273" y="142401"/>
                  <a:pt x="445001" y="141372"/>
                  <a:pt x="443690" y="140476"/>
                </a:cubicBezTo>
                <a:lnTo>
                  <a:pt x="443996" y="140171"/>
                </a:lnTo>
                <a:cubicBezTo>
                  <a:pt x="445961" y="141092"/>
                  <a:pt x="447906" y="141994"/>
                  <a:pt x="449830" y="142877"/>
                </a:cubicBezTo>
                <a:cubicBezTo>
                  <a:pt x="451754" y="143760"/>
                  <a:pt x="453771" y="144586"/>
                  <a:pt x="455882" y="145355"/>
                </a:cubicBezTo>
                <a:lnTo>
                  <a:pt x="468357" y="152673"/>
                </a:lnTo>
                <a:cubicBezTo>
                  <a:pt x="469105" y="153283"/>
                  <a:pt x="469739" y="153893"/>
                  <a:pt x="470259" y="154503"/>
                </a:cubicBezTo>
                <a:cubicBezTo>
                  <a:pt x="470779" y="155112"/>
                  <a:pt x="471260" y="155722"/>
                  <a:pt x="471704" y="156332"/>
                </a:cubicBezTo>
                <a:cubicBezTo>
                  <a:pt x="471857" y="156802"/>
                  <a:pt x="471933" y="157234"/>
                  <a:pt x="471933" y="157628"/>
                </a:cubicBezTo>
                <a:cubicBezTo>
                  <a:pt x="471933" y="158022"/>
                  <a:pt x="471857" y="158301"/>
                  <a:pt x="471704" y="158467"/>
                </a:cubicBezTo>
                <a:cubicBezTo>
                  <a:pt x="470386" y="160315"/>
                  <a:pt x="469067" y="162107"/>
                  <a:pt x="467749" y="163841"/>
                </a:cubicBezTo>
                <a:cubicBezTo>
                  <a:pt x="466430" y="165575"/>
                  <a:pt x="464807" y="167138"/>
                  <a:pt x="462880" y="168529"/>
                </a:cubicBezTo>
                <a:cubicBezTo>
                  <a:pt x="460902" y="170155"/>
                  <a:pt x="458848" y="171324"/>
                  <a:pt x="456718" y="172036"/>
                </a:cubicBezTo>
                <a:cubicBezTo>
                  <a:pt x="454588" y="172747"/>
                  <a:pt x="452382" y="173306"/>
                  <a:pt x="450100" y="173713"/>
                </a:cubicBezTo>
                <a:cubicBezTo>
                  <a:pt x="447239" y="174107"/>
                  <a:pt x="444873" y="174844"/>
                  <a:pt x="443003" y="175924"/>
                </a:cubicBezTo>
                <a:cubicBezTo>
                  <a:pt x="441133" y="177004"/>
                  <a:pt x="439530" y="178808"/>
                  <a:pt x="438194" y="181336"/>
                </a:cubicBezTo>
                <a:cubicBezTo>
                  <a:pt x="434640" y="188146"/>
                  <a:pt x="430539" y="194575"/>
                  <a:pt x="425892" y="200623"/>
                </a:cubicBezTo>
                <a:cubicBezTo>
                  <a:pt x="421246" y="206670"/>
                  <a:pt x="416309" y="212642"/>
                  <a:pt x="411082" y="218537"/>
                </a:cubicBezTo>
                <a:cubicBezTo>
                  <a:pt x="405607" y="224791"/>
                  <a:pt x="399788" y="230640"/>
                  <a:pt x="393626" y="236085"/>
                </a:cubicBezTo>
                <a:cubicBezTo>
                  <a:pt x="387463" y="241530"/>
                  <a:pt x="380882" y="246540"/>
                  <a:pt x="373882" y="251117"/>
                </a:cubicBezTo>
                <a:cubicBezTo>
                  <a:pt x="372376" y="252114"/>
                  <a:pt x="370737" y="253092"/>
                  <a:pt x="368965" y="254051"/>
                </a:cubicBezTo>
                <a:cubicBezTo>
                  <a:pt x="367192" y="255010"/>
                  <a:pt x="365172" y="255454"/>
                  <a:pt x="362904" y="255384"/>
                </a:cubicBezTo>
                <a:cubicBezTo>
                  <a:pt x="361380" y="255403"/>
                  <a:pt x="359931" y="255289"/>
                  <a:pt x="358559" y="255041"/>
                </a:cubicBezTo>
                <a:cubicBezTo>
                  <a:pt x="357187" y="254794"/>
                  <a:pt x="355891" y="254299"/>
                  <a:pt x="354671" y="253556"/>
                </a:cubicBezTo>
                <a:cubicBezTo>
                  <a:pt x="353452" y="252813"/>
                  <a:pt x="352232" y="252165"/>
                  <a:pt x="351012" y="251612"/>
                </a:cubicBezTo>
                <a:cubicBezTo>
                  <a:pt x="349792" y="251060"/>
                  <a:pt x="348573" y="250489"/>
                  <a:pt x="347353" y="249898"/>
                </a:cubicBezTo>
                <a:cubicBezTo>
                  <a:pt x="346737" y="249727"/>
                  <a:pt x="346063" y="249460"/>
                  <a:pt x="345333" y="249098"/>
                </a:cubicBezTo>
                <a:cubicBezTo>
                  <a:pt x="344602" y="248736"/>
                  <a:pt x="343853" y="248393"/>
                  <a:pt x="343084" y="248069"/>
                </a:cubicBezTo>
                <a:cubicBezTo>
                  <a:pt x="342925" y="248076"/>
                  <a:pt x="342786" y="247987"/>
                  <a:pt x="342665" y="247802"/>
                </a:cubicBezTo>
                <a:cubicBezTo>
                  <a:pt x="342544" y="247618"/>
                  <a:pt x="342481" y="247301"/>
                  <a:pt x="342474" y="246850"/>
                </a:cubicBezTo>
                <a:cubicBezTo>
                  <a:pt x="341299" y="244989"/>
                  <a:pt x="339609" y="243605"/>
                  <a:pt x="337405" y="242698"/>
                </a:cubicBezTo>
                <a:cubicBezTo>
                  <a:pt x="335200" y="241790"/>
                  <a:pt x="333130" y="240636"/>
                  <a:pt x="331192" y="239234"/>
                </a:cubicBezTo>
                <a:cubicBezTo>
                  <a:pt x="332837" y="239544"/>
                  <a:pt x="334349" y="239912"/>
                  <a:pt x="335728" y="240336"/>
                </a:cubicBezTo>
                <a:cubicBezTo>
                  <a:pt x="337106" y="240761"/>
                  <a:pt x="338542" y="241205"/>
                  <a:pt x="340035" y="241668"/>
                </a:cubicBezTo>
                <a:cubicBezTo>
                  <a:pt x="340931" y="241967"/>
                  <a:pt x="341807" y="242056"/>
                  <a:pt x="342665" y="241935"/>
                </a:cubicBezTo>
                <a:cubicBezTo>
                  <a:pt x="343522" y="241814"/>
                  <a:pt x="344475" y="241522"/>
                  <a:pt x="345524" y="241059"/>
                </a:cubicBezTo>
                <a:cubicBezTo>
                  <a:pt x="356755" y="234777"/>
                  <a:pt x="366767" y="227421"/>
                  <a:pt x="375559" y="218989"/>
                </a:cubicBezTo>
                <a:cubicBezTo>
                  <a:pt x="384351" y="210557"/>
                  <a:pt x="392228" y="201360"/>
                  <a:pt x="399190" y="191399"/>
                </a:cubicBezTo>
                <a:lnTo>
                  <a:pt x="401325" y="188654"/>
                </a:lnTo>
                <a:cubicBezTo>
                  <a:pt x="400569" y="188813"/>
                  <a:pt x="399946" y="188953"/>
                  <a:pt x="399457" y="189073"/>
                </a:cubicBezTo>
                <a:cubicBezTo>
                  <a:pt x="398968" y="189194"/>
                  <a:pt x="398574" y="189258"/>
                  <a:pt x="398276" y="189264"/>
                </a:cubicBezTo>
                <a:cubicBezTo>
                  <a:pt x="392622" y="191125"/>
                  <a:pt x="387006" y="193044"/>
                  <a:pt x="381428" y="195020"/>
                </a:cubicBezTo>
                <a:cubicBezTo>
                  <a:pt x="375851" y="196995"/>
                  <a:pt x="370388" y="198837"/>
                  <a:pt x="365039" y="200546"/>
                </a:cubicBezTo>
                <a:cubicBezTo>
                  <a:pt x="363203" y="200997"/>
                  <a:pt x="361310" y="201391"/>
                  <a:pt x="359360" y="201728"/>
                </a:cubicBezTo>
                <a:cubicBezTo>
                  <a:pt x="357409" y="202065"/>
                  <a:pt x="355440" y="202382"/>
                  <a:pt x="353452" y="202681"/>
                </a:cubicBezTo>
                <a:cubicBezTo>
                  <a:pt x="352645" y="202801"/>
                  <a:pt x="351743" y="203017"/>
                  <a:pt x="350745" y="203329"/>
                </a:cubicBezTo>
                <a:cubicBezTo>
                  <a:pt x="349748" y="203640"/>
                  <a:pt x="348922" y="204237"/>
                  <a:pt x="348268" y="205120"/>
                </a:cubicBezTo>
                <a:cubicBezTo>
                  <a:pt x="348255" y="205266"/>
                  <a:pt x="348128" y="205355"/>
                  <a:pt x="347887" y="205387"/>
                </a:cubicBezTo>
                <a:cubicBezTo>
                  <a:pt x="347645" y="205419"/>
                  <a:pt x="347366" y="205431"/>
                  <a:pt x="347048" y="205425"/>
                </a:cubicBezTo>
                <a:cubicBezTo>
                  <a:pt x="347188" y="205114"/>
                  <a:pt x="347289" y="204822"/>
                  <a:pt x="347353" y="204548"/>
                </a:cubicBezTo>
                <a:cubicBezTo>
                  <a:pt x="347417" y="204275"/>
                  <a:pt x="347518" y="204059"/>
                  <a:pt x="347658" y="203900"/>
                </a:cubicBezTo>
                <a:cubicBezTo>
                  <a:pt x="347505" y="203608"/>
                  <a:pt x="347353" y="203430"/>
                  <a:pt x="347201" y="203367"/>
                </a:cubicBezTo>
                <a:cubicBezTo>
                  <a:pt x="347048" y="203303"/>
                  <a:pt x="346896" y="203278"/>
                  <a:pt x="346743" y="203291"/>
                </a:cubicBezTo>
                <a:cubicBezTo>
                  <a:pt x="345066" y="203723"/>
                  <a:pt x="343541" y="203697"/>
                  <a:pt x="342169" y="203214"/>
                </a:cubicBezTo>
                <a:cubicBezTo>
                  <a:pt x="340797" y="202732"/>
                  <a:pt x="339577" y="201944"/>
                  <a:pt x="338510" y="200851"/>
                </a:cubicBezTo>
                <a:cubicBezTo>
                  <a:pt x="338504" y="200705"/>
                  <a:pt x="338440" y="200616"/>
                  <a:pt x="338320" y="200584"/>
                </a:cubicBezTo>
                <a:cubicBezTo>
                  <a:pt x="338199" y="200553"/>
                  <a:pt x="338059" y="200540"/>
                  <a:pt x="337900" y="200546"/>
                </a:cubicBezTo>
                <a:cubicBezTo>
                  <a:pt x="337119" y="200648"/>
                  <a:pt x="336471" y="200445"/>
                  <a:pt x="335956" y="199936"/>
                </a:cubicBezTo>
                <a:cubicBezTo>
                  <a:pt x="335442" y="199428"/>
                  <a:pt x="335175" y="198920"/>
                  <a:pt x="335156" y="198412"/>
                </a:cubicBezTo>
                <a:cubicBezTo>
                  <a:pt x="335143" y="197777"/>
                  <a:pt x="335321" y="197141"/>
                  <a:pt x="335690" y="196506"/>
                </a:cubicBezTo>
                <a:cubicBezTo>
                  <a:pt x="336058" y="195871"/>
                  <a:pt x="336693" y="195388"/>
                  <a:pt x="337595" y="195058"/>
                </a:cubicBezTo>
                <a:cubicBezTo>
                  <a:pt x="343414" y="192498"/>
                  <a:pt x="349233" y="189995"/>
                  <a:pt x="355052" y="187549"/>
                </a:cubicBezTo>
                <a:cubicBezTo>
                  <a:pt x="360871" y="185103"/>
                  <a:pt x="366538" y="182524"/>
                  <a:pt x="372052" y="179811"/>
                </a:cubicBezTo>
                <a:cubicBezTo>
                  <a:pt x="378284" y="176908"/>
                  <a:pt x="383658" y="173262"/>
                  <a:pt x="388175" y="168872"/>
                </a:cubicBezTo>
                <a:cubicBezTo>
                  <a:pt x="392692" y="164483"/>
                  <a:pt x="396465" y="159388"/>
                  <a:pt x="399495" y="153588"/>
                </a:cubicBezTo>
                <a:cubicBezTo>
                  <a:pt x="400080" y="152387"/>
                  <a:pt x="400512" y="151206"/>
                  <a:pt x="400791" y="150043"/>
                </a:cubicBezTo>
                <a:cubicBezTo>
                  <a:pt x="401071" y="148880"/>
                  <a:pt x="401350" y="147623"/>
                  <a:pt x="401630" y="146270"/>
                </a:cubicBezTo>
                <a:cubicBezTo>
                  <a:pt x="402214" y="144872"/>
                  <a:pt x="402265" y="143474"/>
                  <a:pt x="401782" y="142077"/>
                </a:cubicBezTo>
                <a:cubicBezTo>
                  <a:pt x="401299" y="140679"/>
                  <a:pt x="400435" y="139434"/>
                  <a:pt x="399190" y="138341"/>
                </a:cubicBezTo>
                <a:cubicBezTo>
                  <a:pt x="397253" y="136378"/>
                  <a:pt x="395411" y="134530"/>
                  <a:pt x="393664" y="132796"/>
                </a:cubicBezTo>
                <a:cubicBezTo>
                  <a:pt x="391917" y="131062"/>
                  <a:pt x="389998" y="129365"/>
                  <a:pt x="387908" y="127705"/>
                </a:cubicBezTo>
                <a:cubicBezTo>
                  <a:pt x="386352" y="126475"/>
                  <a:pt x="384586" y="125327"/>
                  <a:pt x="382610" y="124263"/>
                </a:cubicBezTo>
                <a:cubicBezTo>
                  <a:pt x="380634" y="123198"/>
                  <a:pt x="378640" y="122214"/>
                  <a:pt x="376626" y="121310"/>
                </a:cubicBezTo>
                <a:close/>
                <a:moveTo>
                  <a:pt x="423584" y="121005"/>
                </a:moveTo>
                <a:cubicBezTo>
                  <a:pt x="423451" y="120999"/>
                  <a:pt x="423413" y="121012"/>
                  <a:pt x="423470" y="121043"/>
                </a:cubicBezTo>
                <a:cubicBezTo>
                  <a:pt x="423527" y="121075"/>
                  <a:pt x="423565" y="121164"/>
                  <a:pt x="423584" y="121310"/>
                </a:cubicBezTo>
                <a:lnTo>
                  <a:pt x="423584" y="121615"/>
                </a:lnTo>
                <a:lnTo>
                  <a:pt x="423280" y="121615"/>
                </a:lnTo>
                <a:lnTo>
                  <a:pt x="423584" y="121916"/>
                </a:lnTo>
                <a:lnTo>
                  <a:pt x="423584" y="121615"/>
                </a:lnTo>
                <a:cubicBezTo>
                  <a:pt x="424189" y="121903"/>
                  <a:pt x="424794" y="122229"/>
                  <a:pt x="425398" y="122592"/>
                </a:cubicBezTo>
                <a:cubicBezTo>
                  <a:pt x="426003" y="122955"/>
                  <a:pt x="426608" y="123431"/>
                  <a:pt x="427213" y="124020"/>
                </a:cubicBezTo>
                <a:cubicBezTo>
                  <a:pt x="427175" y="122633"/>
                  <a:pt x="426797" y="121639"/>
                  <a:pt x="426079" y="121039"/>
                </a:cubicBezTo>
                <a:cubicBezTo>
                  <a:pt x="425361" y="120439"/>
                  <a:pt x="424529" y="120428"/>
                  <a:pt x="423584" y="121005"/>
                </a:cubicBezTo>
                <a:close/>
                <a:moveTo>
                  <a:pt x="742526" y="112776"/>
                </a:moveTo>
                <a:cubicBezTo>
                  <a:pt x="740701" y="113366"/>
                  <a:pt x="738859" y="113860"/>
                  <a:pt x="737000" y="114260"/>
                </a:cubicBezTo>
                <a:cubicBezTo>
                  <a:pt x="735141" y="114659"/>
                  <a:pt x="733231" y="115077"/>
                  <a:pt x="731270" y="115514"/>
                </a:cubicBezTo>
                <a:cubicBezTo>
                  <a:pt x="730968" y="115540"/>
                  <a:pt x="730741" y="115717"/>
                  <a:pt x="730590" y="116046"/>
                </a:cubicBezTo>
                <a:cubicBezTo>
                  <a:pt x="730438" y="116376"/>
                  <a:pt x="730363" y="116705"/>
                  <a:pt x="730363" y="117035"/>
                </a:cubicBezTo>
                <a:lnTo>
                  <a:pt x="730363" y="125853"/>
                </a:lnTo>
                <a:cubicBezTo>
                  <a:pt x="730350" y="126170"/>
                  <a:pt x="730451" y="126449"/>
                  <a:pt x="730665" y="126689"/>
                </a:cubicBezTo>
                <a:cubicBezTo>
                  <a:pt x="730880" y="126930"/>
                  <a:pt x="731283" y="127057"/>
                  <a:pt x="731876" y="127069"/>
                </a:cubicBezTo>
                <a:cubicBezTo>
                  <a:pt x="733225" y="126781"/>
                  <a:pt x="734539" y="126589"/>
                  <a:pt x="735819" y="126493"/>
                </a:cubicBezTo>
                <a:cubicBezTo>
                  <a:pt x="737099" y="126397"/>
                  <a:pt x="738420" y="126283"/>
                  <a:pt x="739780" y="126150"/>
                </a:cubicBezTo>
                <a:cubicBezTo>
                  <a:pt x="740104" y="126138"/>
                  <a:pt x="740447" y="126011"/>
                  <a:pt x="740810" y="125771"/>
                </a:cubicBezTo>
                <a:cubicBezTo>
                  <a:pt x="741172" y="125530"/>
                  <a:pt x="741439" y="125252"/>
                  <a:pt x="741610" y="124936"/>
                </a:cubicBezTo>
                <a:lnTo>
                  <a:pt x="741610" y="124941"/>
                </a:lnTo>
                <a:lnTo>
                  <a:pt x="744051" y="112776"/>
                </a:lnTo>
                <a:close/>
                <a:moveTo>
                  <a:pt x="743441" y="111250"/>
                </a:moveTo>
                <a:cubicBezTo>
                  <a:pt x="742171" y="111060"/>
                  <a:pt x="739914" y="111441"/>
                  <a:pt x="736669" y="112393"/>
                </a:cubicBezTo>
                <a:cubicBezTo>
                  <a:pt x="733425" y="113346"/>
                  <a:pt x="731323" y="114184"/>
                  <a:pt x="730363" y="114906"/>
                </a:cubicBezTo>
                <a:cubicBezTo>
                  <a:pt x="732771" y="114444"/>
                  <a:pt x="735073" y="113924"/>
                  <a:pt x="737268" y="113346"/>
                </a:cubicBezTo>
                <a:cubicBezTo>
                  <a:pt x="739463" y="112769"/>
                  <a:pt x="741622" y="112172"/>
                  <a:pt x="743746" y="111555"/>
                </a:cubicBezTo>
                <a:cubicBezTo>
                  <a:pt x="743752" y="111543"/>
                  <a:pt x="743740" y="111492"/>
                  <a:pt x="743708" y="111403"/>
                </a:cubicBezTo>
                <a:cubicBezTo>
                  <a:pt x="743676" y="111314"/>
                  <a:pt x="743587" y="111263"/>
                  <a:pt x="743441" y="111250"/>
                </a:cubicBezTo>
                <a:close/>
                <a:moveTo>
                  <a:pt x="1147675" y="108204"/>
                </a:moveTo>
                <a:cubicBezTo>
                  <a:pt x="1140822" y="109741"/>
                  <a:pt x="1133772" y="110782"/>
                  <a:pt x="1126524" y="111328"/>
                </a:cubicBezTo>
                <a:cubicBezTo>
                  <a:pt x="1119276" y="111874"/>
                  <a:pt x="1111912" y="111849"/>
                  <a:pt x="1104431" y="111252"/>
                </a:cubicBezTo>
                <a:cubicBezTo>
                  <a:pt x="1107872" y="112349"/>
                  <a:pt x="1112738" y="112898"/>
                  <a:pt x="1119031" y="112900"/>
                </a:cubicBezTo>
                <a:cubicBezTo>
                  <a:pt x="1125324" y="112902"/>
                  <a:pt x="1131294" y="112481"/>
                  <a:pt x="1136942" y="111636"/>
                </a:cubicBezTo>
                <a:cubicBezTo>
                  <a:pt x="1142590" y="110791"/>
                  <a:pt x="1146168" y="109647"/>
                  <a:pt x="1147675" y="108204"/>
                </a:cubicBezTo>
                <a:close/>
                <a:moveTo>
                  <a:pt x="1374026" y="104846"/>
                </a:moveTo>
                <a:cubicBezTo>
                  <a:pt x="1374318" y="105349"/>
                  <a:pt x="1374572" y="105870"/>
                  <a:pt x="1374788" y="106411"/>
                </a:cubicBezTo>
                <a:cubicBezTo>
                  <a:pt x="1375004" y="106952"/>
                  <a:pt x="1375258" y="107245"/>
                  <a:pt x="1375550" y="107290"/>
                </a:cubicBezTo>
                <a:cubicBezTo>
                  <a:pt x="1376478" y="107264"/>
                  <a:pt x="1377443" y="107086"/>
                  <a:pt x="1378446" y="106755"/>
                </a:cubicBezTo>
                <a:cubicBezTo>
                  <a:pt x="1379449" y="106424"/>
                  <a:pt x="1380415" y="106093"/>
                  <a:pt x="1381342" y="105762"/>
                </a:cubicBezTo>
                <a:lnTo>
                  <a:pt x="1381342" y="105151"/>
                </a:lnTo>
                <a:cubicBezTo>
                  <a:pt x="1380313" y="105139"/>
                  <a:pt x="1379246" y="105088"/>
                  <a:pt x="1378141" y="104999"/>
                </a:cubicBezTo>
                <a:cubicBezTo>
                  <a:pt x="1377036" y="104910"/>
                  <a:pt x="1375665" y="104859"/>
                  <a:pt x="1374026" y="104846"/>
                </a:cubicBezTo>
                <a:close/>
                <a:moveTo>
                  <a:pt x="171971" y="91408"/>
                </a:moveTo>
                <a:cubicBezTo>
                  <a:pt x="169533" y="91573"/>
                  <a:pt x="167095" y="91776"/>
                  <a:pt x="164656" y="92016"/>
                </a:cubicBezTo>
                <a:cubicBezTo>
                  <a:pt x="162218" y="92257"/>
                  <a:pt x="159779" y="92460"/>
                  <a:pt x="157341" y="92625"/>
                </a:cubicBezTo>
                <a:cubicBezTo>
                  <a:pt x="155373" y="93195"/>
                  <a:pt x="153442" y="93651"/>
                  <a:pt x="151550" y="93994"/>
                </a:cubicBezTo>
                <a:cubicBezTo>
                  <a:pt x="149658" y="94337"/>
                  <a:pt x="147727" y="94795"/>
                  <a:pt x="145759" y="95368"/>
                </a:cubicBezTo>
                <a:cubicBezTo>
                  <a:pt x="144857" y="95629"/>
                  <a:pt x="144222" y="95947"/>
                  <a:pt x="143854" y="96323"/>
                </a:cubicBezTo>
                <a:cubicBezTo>
                  <a:pt x="143485" y="96699"/>
                  <a:pt x="143308" y="97399"/>
                  <a:pt x="143320" y="98425"/>
                </a:cubicBezTo>
                <a:cubicBezTo>
                  <a:pt x="143314" y="99634"/>
                  <a:pt x="143250" y="100730"/>
                  <a:pt x="143130" y="101710"/>
                </a:cubicBezTo>
                <a:cubicBezTo>
                  <a:pt x="143009" y="102691"/>
                  <a:pt x="142869" y="103634"/>
                  <a:pt x="142711" y="104538"/>
                </a:cubicBezTo>
                <a:cubicBezTo>
                  <a:pt x="142279" y="107408"/>
                  <a:pt x="141847" y="110122"/>
                  <a:pt x="141415" y="112682"/>
                </a:cubicBezTo>
                <a:cubicBezTo>
                  <a:pt x="140983" y="115241"/>
                  <a:pt x="140399" y="117800"/>
                  <a:pt x="139663" y="120358"/>
                </a:cubicBezTo>
                <a:lnTo>
                  <a:pt x="136919" y="131337"/>
                </a:lnTo>
                <a:lnTo>
                  <a:pt x="134786" y="139267"/>
                </a:lnTo>
                <a:cubicBezTo>
                  <a:pt x="133998" y="141840"/>
                  <a:pt x="133135" y="144394"/>
                  <a:pt x="132195" y="146930"/>
                </a:cubicBezTo>
                <a:cubicBezTo>
                  <a:pt x="131255" y="149465"/>
                  <a:pt x="130392" y="152095"/>
                  <a:pt x="129604" y="154821"/>
                </a:cubicBezTo>
                <a:cubicBezTo>
                  <a:pt x="129426" y="155297"/>
                  <a:pt x="129325" y="155869"/>
                  <a:pt x="129299" y="156536"/>
                </a:cubicBezTo>
                <a:cubicBezTo>
                  <a:pt x="129274" y="157204"/>
                  <a:pt x="129477" y="157852"/>
                  <a:pt x="129909" y="158481"/>
                </a:cubicBezTo>
                <a:cubicBezTo>
                  <a:pt x="130233" y="159866"/>
                  <a:pt x="130652" y="161213"/>
                  <a:pt x="131166" y="162522"/>
                </a:cubicBezTo>
                <a:cubicBezTo>
                  <a:pt x="131681" y="163831"/>
                  <a:pt x="132176" y="165025"/>
                  <a:pt x="132652" y="166105"/>
                </a:cubicBezTo>
                <a:lnTo>
                  <a:pt x="138748" y="179524"/>
                </a:lnTo>
                <a:cubicBezTo>
                  <a:pt x="139244" y="180618"/>
                  <a:pt x="139777" y="181710"/>
                  <a:pt x="140348" y="182800"/>
                </a:cubicBezTo>
                <a:cubicBezTo>
                  <a:pt x="140920" y="183891"/>
                  <a:pt x="141301" y="184824"/>
                  <a:pt x="141491" y="185602"/>
                </a:cubicBezTo>
                <a:cubicBezTo>
                  <a:pt x="142400" y="187564"/>
                  <a:pt x="143327" y="189492"/>
                  <a:pt x="144273" y="191385"/>
                </a:cubicBezTo>
                <a:cubicBezTo>
                  <a:pt x="145219" y="193278"/>
                  <a:pt x="146222" y="195210"/>
                  <a:pt x="147283" y="197182"/>
                </a:cubicBezTo>
                <a:cubicBezTo>
                  <a:pt x="147600" y="197627"/>
                  <a:pt x="147956" y="198110"/>
                  <a:pt x="148349" y="198632"/>
                </a:cubicBezTo>
                <a:cubicBezTo>
                  <a:pt x="148743" y="199153"/>
                  <a:pt x="149099" y="199789"/>
                  <a:pt x="149416" y="200539"/>
                </a:cubicBezTo>
                <a:lnTo>
                  <a:pt x="149721" y="200539"/>
                </a:lnTo>
                <a:cubicBezTo>
                  <a:pt x="151074" y="198269"/>
                  <a:pt x="152255" y="196095"/>
                  <a:pt x="153264" y="194015"/>
                </a:cubicBezTo>
                <a:cubicBezTo>
                  <a:pt x="154274" y="191936"/>
                  <a:pt x="155227" y="189838"/>
                  <a:pt x="156122" y="187720"/>
                </a:cubicBezTo>
                <a:cubicBezTo>
                  <a:pt x="157455" y="184835"/>
                  <a:pt x="158675" y="182038"/>
                  <a:pt x="159779" y="179329"/>
                </a:cubicBezTo>
                <a:cubicBezTo>
                  <a:pt x="160884" y="176620"/>
                  <a:pt x="162104" y="174042"/>
                  <a:pt x="163437" y="171595"/>
                </a:cubicBezTo>
                <a:lnTo>
                  <a:pt x="171971" y="148416"/>
                </a:lnTo>
                <a:cubicBezTo>
                  <a:pt x="172257" y="147635"/>
                  <a:pt x="172524" y="146834"/>
                  <a:pt x="172772" y="146015"/>
                </a:cubicBezTo>
                <a:cubicBezTo>
                  <a:pt x="173019" y="145195"/>
                  <a:pt x="173362" y="144471"/>
                  <a:pt x="173800" y="143842"/>
                </a:cubicBezTo>
                <a:cubicBezTo>
                  <a:pt x="174575" y="140792"/>
                  <a:pt x="175464" y="137742"/>
                  <a:pt x="176467" y="134692"/>
                </a:cubicBezTo>
                <a:cubicBezTo>
                  <a:pt x="177471" y="131642"/>
                  <a:pt x="178512" y="128592"/>
                  <a:pt x="179591" y="125543"/>
                </a:cubicBezTo>
                <a:cubicBezTo>
                  <a:pt x="180487" y="123097"/>
                  <a:pt x="181287" y="120521"/>
                  <a:pt x="181992" y="117815"/>
                </a:cubicBezTo>
                <a:cubicBezTo>
                  <a:pt x="182697" y="115109"/>
                  <a:pt x="183421" y="112310"/>
                  <a:pt x="184163" y="109418"/>
                </a:cubicBezTo>
                <a:cubicBezTo>
                  <a:pt x="184786" y="106812"/>
                  <a:pt x="185294" y="104166"/>
                  <a:pt x="185687" y="101480"/>
                </a:cubicBezTo>
                <a:cubicBezTo>
                  <a:pt x="186081" y="98794"/>
                  <a:pt x="186284" y="96147"/>
                  <a:pt x="186297" y="93537"/>
                </a:cubicBezTo>
                <a:cubicBezTo>
                  <a:pt x="186310" y="93100"/>
                  <a:pt x="186284" y="92758"/>
                  <a:pt x="186221" y="92511"/>
                </a:cubicBezTo>
                <a:cubicBezTo>
                  <a:pt x="186157" y="92263"/>
                  <a:pt x="185980" y="91997"/>
                  <a:pt x="185687" y="91712"/>
                </a:cubicBezTo>
                <a:cubicBezTo>
                  <a:pt x="185548" y="91567"/>
                  <a:pt x="185370" y="91478"/>
                  <a:pt x="185154" y="91446"/>
                </a:cubicBezTo>
                <a:cubicBezTo>
                  <a:pt x="184938" y="91414"/>
                  <a:pt x="184608" y="91402"/>
                  <a:pt x="184163" y="91408"/>
                </a:cubicBezTo>
                <a:close/>
                <a:moveTo>
                  <a:pt x="172886" y="88671"/>
                </a:moveTo>
                <a:cubicBezTo>
                  <a:pt x="169692" y="88994"/>
                  <a:pt x="166479" y="89412"/>
                  <a:pt x="163247" y="89926"/>
                </a:cubicBezTo>
                <a:cubicBezTo>
                  <a:pt x="160014" y="90439"/>
                  <a:pt x="156725" y="90933"/>
                  <a:pt x="153379" y="91408"/>
                </a:cubicBezTo>
                <a:cubicBezTo>
                  <a:pt x="152172" y="91440"/>
                  <a:pt x="151004" y="91605"/>
                  <a:pt x="149873" y="91902"/>
                </a:cubicBezTo>
                <a:cubicBezTo>
                  <a:pt x="148743" y="92200"/>
                  <a:pt x="147575" y="92441"/>
                  <a:pt x="146368" y="92625"/>
                </a:cubicBezTo>
                <a:cubicBezTo>
                  <a:pt x="145924" y="92669"/>
                  <a:pt x="145517" y="92884"/>
                  <a:pt x="145149" y="93271"/>
                </a:cubicBezTo>
                <a:cubicBezTo>
                  <a:pt x="144781" y="93657"/>
                  <a:pt x="144374" y="93949"/>
                  <a:pt x="143930" y="94145"/>
                </a:cubicBezTo>
                <a:lnTo>
                  <a:pt x="144235" y="94451"/>
                </a:lnTo>
                <a:lnTo>
                  <a:pt x="145454" y="94451"/>
                </a:lnTo>
                <a:cubicBezTo>
                  <a:pt x="146635" y="94298"/>
                  <a:pt x="147702" y="94070"/>
                  <a:pt x="148654" y="93765"/>
                </a:cubicBezTo>
                <a:cubicBezTo>
                  <a:pt x="149607" y="93461"/>
                  <a:pt x="150674" y="93081"/>
                  <a:pt x="151855" y="92625"/>
                </a:cubicBezTo>
                <a:cubicBezTo>
                  <a:pt x="154452" y="92447"/>
                  <a:pt x="157106" y="92194"/>
                  <a:pt x="159818" y="91864"/>
                </a:cubicBezTo>
                <a:cubicBezTo>
                  <a:pt x="162529" y="91535"/>
                  <a:pt x="165260" y="91281"/>
                  <a:pt x="168009" y="91104"/>
                </a:cubicBezTo>
                <a:cubicBezTo>
                  <a:pt x="170759" y="90851"/>
                  <a:pt x="173489" y="90749"/>
                  <a:pt x="176201" y="90800"/>
                </a:cubicBezTo>
                <a:cubicBezTo>
                  <a:pt x="178912" y="90851"/>
                  <a:pt x="181566" y="90749"/>
                  <a:pt x="184163" y="90496"/>
                </a:cubicBezTo>
                <a:cubicBezTo>
                  <a:pt x="184475" y="90483"/>
                  <a:pt x="184767" y="90432"/>
                  <a:pt x="185040" y="90344"/>
                </a:cubicBezTo>
                <a:cubicBezTo>
                  <a:pt x="185313" y="90255"/>
                  <a:pt x="185529" y="90204"/>
                  <a:pt x="185687" y="90192"/>
                </a:cubicBezTo>
                <a:cubicBezTo>
                  <a:pt x="185395" y="89742"/>
                  <a:pt x="185141" y="89425"/>
                  <a:pt x="184925" y="89241"/>
                </a:cubicBezTo>
                <a:cubicBezTo>
                  <a:pt x="184710" y="89057"/>
                  <a:pt x="184456" y="88969"/>
                  <a:pt x="184163" y="88975"/>
                </a:cubicBezTo>
                <a:cubicBezTo>
                  <a:pt x="182322" y="88829"/>
                  <a:pt x="180442" y="88741"/>
                  <a:pt x="178525" y="88709"/>
                </a:cubicBezTo>
                <a:cubicBezTo>
                  <a:pt x="176607" y="88677"/>
                  <a:pt x="174727" y="88665"/>
                  <a:pt x="172886" y="88671"/>
                </a:cubicBezTo>
                <a:close/>
                <a:moveTo>
                  <a:pt x="409867" y="85319"/>
                </a:moveTo>
                <a:cubicBezTo>
                  <a:pt x="415189" y="85370"/>
                  <a:pt x="420073" y="86488"/>
                  <a:pt x="424519" y="88674"/>
                </a:cubicBezTo>
                <a:cubicBezTo>
                  <a:pt x="428965" y="90860"/>
                  <a:pt x="433012" y="93809"/>
                  <a:pt x="436659" y="97520"/>
                </a:cubicBezTo>
                <a:cubicBezTo>
                  <a:pt x="437699" y="98466"/>
                  <a:pt x="438663" y="99623"/>
                  <a:pt x="439551" y="100989"/>
                </a:cubicBezTo>
                <a:cubicBezTo>
                  <a:pt x="440439" y="102355"/>
                  <a:pt x="441403" y="103740"/>
                  <a:pt x="442443" y="105145"/>
                </a:cubicBezTo>
                <a:cubicBezTo>
                  <a:pt x="442584" y="105628"/>
                  <a:pt x="442609" y="106187"/>
                  <a:pt x="442520" y="106822"/>
                </a:cubicBezTo>
                <a:cubicBezTo>
                  <a:pt x="442431" y="107458"/>
                  <a:pt x="442304" y="108017"/>
                  <a:pt x="442139" y="108500"/>
                </a:cubicBezTo>
                <a:cubicBezTo>
                  <a:pt x="441536" y="109447"/>
                  <a:pt x="440915" y="110451"/>
                  <a:pt x="440275" y="111512"/>
                </a:cubicBezTo>
                <a:cubicBezTo>
                  <a:pt x="439636" y="112573"/>
                  <a:pt x="438941" y="113501"/>
                  <a:pt x="438191" y="114295"/>
                </a:cubicBezTo>
                <a:cubicBezTo>
                  <a:pt x="436926" y="115166"/>
                  <a:pt x="435870" y="116322"/>
                  <a:pt x="435024" y="117765"/>
                </a:cubicBezTo>
                <a:cubicBezTo>
                  <a:pt x="434178" y="119207"/>
                  <a:pt x="432894" y="120287"/>
                  <a:pt x="431170" y="121005"/>
                </a:cubicBezTo>
                <a:cubicBezTo>
                  <a:pt x="430858" y="121164"/>
                  <a:pt x="430489" y="121304"/>
                  <a:pt x="430063" y="121425"/>
                </a:cubicBezTo>
                <a:cubicBezTo>
                  <a:pt x="429637" y="121545"/>
                  <a:pt x="429192" y="121609"/>
                  <a:pt x="428728" y="121615"/>
                </a:cubicBezTo>
                <a:cubicBezTo>
                  <a:pt x="428582" y="121909"/>
                  <a:pt x="428492" y="122298"/>
                  <a:pt x="428461" y="122781"/>
                </a:cubicBezTo>
                <a:cubicBezTo>
                  <a:pt x="428429" y="123264"/>
                  <a:pt x="428416" y="123880"/>
                  <a:pt x="428422" y="124628"/>
                </a:cubicBezTo>
                <a:cubicBezTo>
                  <a:pt x="427207" y="124647"/>
                  <a:pt x="426161" y="124458"/>
                  <a:pt x="425285" y="124061"/>
                </a:cubicBezTo>
                <a:cubicBezTo>
                  <a:pt x="424409" y="123664"/>
                  <a:pt x="423740" y="122949"/>
                  <a:pt x="423280" y="121916"/>
                </a:cubicBezTo>
                <a:lnTo>
                  <a:pt x="418706" y="121005"/>
                </a:lnTo>
                <a:cubicBezTo>
                  <a:pt x="417232" y="120802"/>
                  <a:pt x="415987" y="120217"/>
                  <a:pt x="414970" y="119251"/>
                </a:cubicBezTo>
                <a:cubicBezTo>
                  <a:pt x="413954" y="118286"/>
                  <a:pt x="412861" y="117243"/>
                  <a:pt x="411692" y="116125"/>
                </a:cubicBezTo>
                <a:cubicBezTo>
                  <a:pt x="411533" y="115966"/>
                  <a:pt x="411318" y="115826"/>
                  <a:pt x="411044" y="115706"/>
                </a:cubicBezTo>
                <a:cubicBezTo>
                  <a:pt x="410771" y="115585"/>
                  <a:pt x="410479" y="115521"/>
                  <a:pt x="410168" y="115515"/>
                </a:cubicBezTo>
                <a:lnTo>
                  <a:pt x="410172" y="115515"/>
                </a:lnTo>
                <a:cubicBezTo>
                  <a:pt x="408146" y="115312"/>
                  <a:pt x="406786" y="114575"/>
                  <a:pt x="406094" y="113304"/>
                </a:cubicBezTo>
                <a:cubicBezTo>
                  <a:pt x="405401" y="112033"/>
                  <a:pt x="405643" y="110533"/>
                  <a:pt x="406818" y="108805"/>
                </a:cubicBezTo>
                <a:cubicBezTo>
                  <a:pt x="408882" y="106498"/>
                  <a:pt x="409784" y="104173"/>
                  <a:pt x="409524" y="101828"/>
                </a:cubicBezTo>
                <a:cubicBezTo>
                  <a:pt x="409264" y="99483"/>
                  <a:pt x="408260" y="97234"/>
                  <a:pt x="406513" y="95079"/>
                </a:cubicBezTo>
                <a:cubicBezTo>
                  <a:pt x="405471" y="93230"/>
                  <a:pt x="404201" y="91667"/>
                  <a:pt x="402701" y="90390"/>
                </a:cubicBezTo>
                <a:cubicBezTo>
                  <a:pt x="401202" y="89113"/>
                  <a:pt x="399322" y="88236"/>
                  <a:pt x="397060" y="87759"/>
                </a:cubicBezTo>
                <a:cubicBezTo>
                  <a:pt x="396755" y="87747"/>
                  <a:pt x="396450" y="87696"/>
                  <a:pt x="396145" y="87607"/>
                </a:cubicBezTo>
                <a:cubicBezTo>
                  <a:pt x="395840" y="87518"/>
                  <a:pt x="395535" y="87467"/>
                  <a:pt x="395230" y="87454"/>
                </a:cubicBezTo>
                <a:cubicBezTo>
                  <a:pt x="395097" y="87461"/>
                  <a:pt x="394983" y="87372"/>
                  <a:pt x="394887" y="87187"/>
                </a:cubicBezTo>
                <a:cubicBezTo>
                  <a:pt x="394792" y="87003"/>
                  <a:pt x="394601" y="86685"/>
                  <a:pt x="394316" y="86234"/>
                </a:cubicBezTo>
                <a:cubicBezTo>
                  <a:pt x="395091" y="86088"/>
                  <a:pt x="395828" y="85999"/>
                  <a:pt x="396526" y="85967"/>
                </a:cubicBezTo>
                <a:cubicBezTo>
                  <a:pt x="397225" y="85936"/>
                  <a:pt x="397810" y="85923"/>
                  <a:pt x="398280" y="85929"/>
                </a:cubicBezTo>
                <a:cubicBezTo>
                  <a:pt x="400097" y="85789"/>
                  <a:pt x="401952" y="85688"/>
                  <a:pt x="403845" y="85624"/>
                </a:cubicBezTo>
                <a:cubicBezTo>
                  <a:pt x="405738" y="85561"/>
                  <a:pt x="407746" y="85459"/>
                  <a:pt x="409867" y="85319"/>
                </a:cubicBezTo>
                <a:close/>
                <a:moveTo>
                  <a:pt x="1472204" y="84960"/>
                </a:moveTo>
                <a:cubicBezTo>
                  <a:pt x="1476041" y="85443"/>
                  <a:pt x="1479782" y="86384"/>
                  <a:pt x="1483428" y="87782"/>
                </a:cubicBezTo>
                <a:cubicBezTo>
                  <a:pt x="1484944" y="88377"/>
                  <a:pt x="1486478" y="88991"/>
                  <a:pt x="1488032" y="89625"/>
                </a:cubicBezTo>
                <a:cubicBezTo>
                  <a:pt x="1489585" y="90258"/>
                  <a:pt x="1491196" y="90954"/>
                  <a:pt x="1492863" y="91710"/>
                </a:cubicBezTo>
                <a:cubicBezTo>
                  <a:pt x="1494990" y="93059"/>
                  <a:pt x="1496222" y="94485"/>
                  <a:pt x="1496559" y="95987"/>
                </a:cubicBezTo>
                <a:cubicBezTo>
                  <a:pt x="1496895" y="97489"/>
                  <a:pt x="1496374" y="99220"/>
                  <a:pt x="1494994" y="101180"/>
                </a:cubicBezTo>
                <a:cubicBezTo>
                  <a:pt x="1492534" y="105881"/>
                  <a:pt x="1489541" y="110168"/>
                  <a:pt x="1486016" y="114042"/>
                </a:cubicBezTo>
                <a:cubicBezTo>
                  <a:pt x="1482490" y="117917"/>
                  <a:pt x="1478585" y="121450"/>
                  <a:pt x="1474300" y="124642"/>
                </a:cubicBezTo>
                <a:lnTo>
                  <a:pt x="1457846" y="137152"/>
                </a:lnTo>
                <a:cubicBezTo>
                  <a:pt x="1461460" y="139059"/>
                  <a:pt x="1465129" y="140889"/>
                  <a:pt x="1468855" y="142643"/>
                </a:cubicBezTo>
                <a:cubicBezTo>
                  <a:pt x="1472580" y="144396"/>
                  <a:pt x="1476627" y="145615"/>
                  <a:pt x="1480996" y="146299"/>
                </a:cubicBezTo>
                <a:lnTo>
                  <a:pt x="1491040" y="147210"/>
                </a:lnTo>
                <a:cubicBezTo>
                  <a:pt x="1492866" y="147495"/>
                  <a:pt x="1494007" y="147989"/>
                  <a:pt x="1494464" y="148692"/>
                </a:cubicBezTo>
                <a:cubicBezTo>
                  <a:pt x="1494920" y="149395"/>
                  <a:pt x="1494692" y="150420"/>
                  <a:pt x="1493779" y="151769"/>
                </a:cubicBezTo>
                <a:cubicBezTo>
                  <a:pt x="1492574" y="153301"/>
                  <a:pt x="1491331" y="154798"/>
                  <a:pt x="1490050" y="156260"/>
                </a:cubicBezTo>
                <a:cubicBezTo>
                  <a:pt x="1488770" y="157722"/>
                  <a:pt x="1487375" y="159071"/>
                  <a:pt x="1485866" y="160309"/>
                </a:cubicBezTo>
                <a:lnTo>
                  <a:pt x="1484040" y="161506"/>
                </a:lnTo>
                <a:cubicBezTo>
                  <a:pt x="1483894" y="161369"/>
                  <a:pt x="1483805" y="161269"/>
                  <a:pt x="1483773" y="161207"/>
                </a:cubicBezTo>
                <a:cubicBezTo>
                  <a:pt x="1483742" y="161144"/>
                  <a:pt x="1483729" y="161044"/>
                  <a:pt x="1483735" y="160907"/>
                </a:cubicBezTo>
                <a:cubicBezTo>
                  <a:pt x="1478884" y="161830"/>
                  <a:pt x="1474051" y="162869"/>
                  <a:pt x="1469234" y="164024"/>
                </a:cubicBezTo>
                <a:cubicBezTo>
                  <a:pt x="1464417" y="165179"/>
                  <a:pt x="1459504" y="166373"/>
                  <a:pt x="1454494" y="167606"/>
                </a:cubicBezTo>
                <a:lnTo>
                  <a:pt x="1454798" y="167911"/>
                </a:lnTo>
                <a:cubicBezTo>
                  <a:pt x="1459663" y="166996"/>
                  <a:pt x="1464487" y="166005"/>
                  <a:pt x="1469272" y="164937"/>
                </a:cubicBezTo>
                <a:cubicBezTo>
                  <a:pt x="1474057" y="163870"/>
                  <a:pt x="1478878" y="162726"/>
                  <a:pt x="1483735" y="161506"/>
                </a:cubicBezTo>
                <a:cubicBezTo>
                  <a:pt x="1482340" y="162249"/>
                  <a:pt x="1480869" y="162821"/>
                  <a:pt x="1479322" y="163222"/>
                </a:cubicBezTo>
                <a:cubicBezTo>
                  <a:pt x="1477775" y="163622"/>
                  <a:pt x="1476304" y="163965"/>
                  <a:pt x="1474909" y="164251"/>
                </a:cubicBezTo>
                <a:cubicBezTo>
                  <a:pt x="1471845" y="165020"/>
                  <a:pt x="1468761" y="165770"/>
                  <a:pt x="1465656" y="166500"/>
                </a:cubicBezTo>
                <a:cubicBezTo>
                  <a:pt x="1462552" y="167231"/>
                  <a:pt x="1459542" y="167905"/>
                  <a:pt x="1456627" y="168521"/>
                </a:cubicBezTo>
                <a:cubicBezTo>
                  <a:pt x="1456272" y="168667"/>
                  <a:pt x="1455840" y="168909"/>
                  <a:pt x="1455332" y="169245"/>
                </a:cubicBezTo>
                <a:cubicBezTo>
                  <a:pt x="1454824" y="169582"/>
                  <a:pt x="1454544" y="170052"/>
                  <a:pt x="1454494" y="170656"/>
                </a:cubicBezTo>
                <a:cubicBezTo>
                  <a:pt x="1454303" y="174303"/>
                  <a:pt x="1453617" y="177836"/>
                  <a:pt x="1452436" y="181255"/>
                </a:cubicBezTo>
                <a:cubicBezTo>
                  <a:pt x="1451255" y="184673"/>
                  <a:pt x="1449807" y="188054"/>
                  <a:pt x="1448093" y="191396"/>
                </a:cubicBezTo>
                <a:cubicBezTo>
                  <a:pt x="1443426" y="199368"/>
                  <a:pt x="1438434" y="207128"/>
                  <a:pt x="1433120" y="214675"/>
                </a:cubicBezTo>
                <a:cubicBezTo>
                  <a:pt x="1427805" y="222223"/>
                  <a:pt x="1421823" y="229302"/>
                  <a:pt x="1415174" y="235914"/>
                </a:cubicBezTo>
                <a:cubicBezTo>
                  <a:pt x="1412406" y="238335"/>
                  <a:pt x="1409561" y="240686"/>
                  <a:pt x="1406640" y="242968"/>
                </a:cubicBezTo>
                <a:cubicBezTo>
                  <a:pt x="1403719" y="245251"/>
                  <a:pt x="1400874" y="247459"/>
                  <a:pt x="1398106" y="249593"/>
                </a:cubicBezTo>
                <a:cubicBezTo>
                  <a:pt x="1396417" y="250787"/>
                  <a:pt x="1394766" y="251295"/>
                  <a:pt x="1393153" y="251117"/>
                </a:cubicBezTo>
                <a:cubicBezTo>
                  <a:pt x="1391540" y="250939"/>
                  <a:pt x="1390041" y="250228"/>
                  <a:pt x="1388657" y="248984"/>
                </a:cubicBezTo>
                <a:cubicBezTo>
                  <a:pt x="1388403" y="248628"/>
                  <a:pt x="1388301" y="248425"/>
                  <a:pt x="1388352" y="248374"/>
                </a:cubicBezTo>
                <a:cubicBezTo>
                  <a:pt x="1387552" y="248241"/>
                  <a:pt x="1386714" y="248126"/>
                  <a:pt x="1385837" y="248031"/>
                </a:cubicBezTo>
                <a:cubicBezTo>
                  <a:pt x="1384961" y="247936"/>
                  <a:pt x="1384275" y="247745"/>
                  <a:pt x="1383780" y="247460"/>
                </a:cubicBezTo>
                <a:cubicBezTo>
                  <a:pt x="1382408" y="246571"/>
                  <a:pt x="1381037" y="245682"/>
                  <a:pt x="1379665" y="244793"/>
                </a:cubicBezTo>
                <a:cubicBezTo>
                  <a:pt x="1378294" y="243904"/>
                  <a:pt x="1376922" y="242862"/>
                  <a:pt x="1375550" y="241668"/>
                </a:cubicBezTo>
                <a:cubicBezTo>
                  <a:pt x="1374630" y="241986"/>
                  <a:pt x="1373804" y="241960"/>
                  <a:pt x="1373074" y="241592"/>
                </a:cubicBezTo>
                <a:cubicBezTo>
                  <a:pt x="1372344" y="241224"/>
                  <a:pt x="1371747" y="240436"/>
                  <a:pt x="1371283" y="239230"/>
                </a:cubicBezTo>
                <a:cubicBezTo>
                  <a:pt x="1371137" y="238002"/>
                  <a:pt x="1371429" y="236843"/>
                  <a:pt x="1372160" y="235753"/>
                </a:cubicBezTo>
                <a:cubicBezTo>
                  <a:pt x="1372890" y="234664"/>
                  <a:pt x="1374020" y="233800"/>
                  <a:pt x="1375550" y="233163"/>
                </a:cubicBezTo>
                <a:lnTo>
                  <a:pt x="1371588" y="227661"/>
                </a:lnTo>
                <a:cubicBezTo>
                  <a:pt x="1372617" y="227259"/>
                  <a:pt x="1373455" y="227298"/>
                  <a:pt x="1374103" y="227775"/>
                </a:cubicBezTo>
                <a:cubicBezTo>
                  <a:pt x="1374750" y="228253"/>
                  <a:pt x="1375436" y="228826"/>
                  <a:pt x="1376160" y="229495"/>
                </a:cubicBezTo>
                <a:cubicBezTo>
                  <a:pt x="1377633" y="231023"/>
                  <a:pt x="1379259" y="231023"/>
                  <a:pt x="1381037" y="229495"/>
                </a:cubicBezTo>
                <a:cubicBezTo>
                  <a:pt x="1385584" y="226105"/>
                  <a:pt x="1389673" y="222283"/>
                  <a:pt x="1393305" y="218028"/>
                </a:cubicBezTo>
                <a:cubicBezTo>
                  <a:pt x="1396937" y="213774"/>
                  <a:pt x="1400265" y="209268"/>
                  <a:pt x="1403287" y="204511"/>
                </a:cubicBezTo>
                <a:cubicBezTo>
                  <a:pt x="1405884" y="200984"/>
                  <a:pt x="1408386" y="197210"/>
                  <a:pt x="1410793" y="193188"/>
                </a:cubicBezTo>
                <a:cubicBezTo>
                  <a:pt x="1413200" y="189165"/>
                  <a:pt x="1415473" y="185010"/>
                  <a:pt x="1417613" y="180721"/>
                </a:cubicBezTo>
                <a:cubicBezTo>
                  <a:pt x="1410933" y="183059"/>
                  <a:pt x="1404405" y="185702"/>
                  <a:pt x="1398029" y="188651"/>
                </a:cubicBezTo>
                <a:cubicBezTo>
                  <a:pt x="1391654" y="191599"/>
                  <a:pt x="1385279" y="194547"/>
                  <a:pt x="1378903" y="197496"/>
                </a:cubicBezTo>
                <a:cubicBezTo>
                  <a:pt x="1378897" y="196600"/>
                  <a:pt x="1378681" y="196028"/>
                  <a:pt x="1378256" y="195780"/>
                </a:cubicBezTo>
                <a:cubicBezTo>
                  <a:pt x="1377830" y="195532"/>
                  <a:pt x="1377233" y="195494"/>
                  <a:pt x="1376465" y="195666"/>
                </a:cubicBezTo>
                <a:cubicBezTo>
                  <a:pt x="1375722" y="195628"/>
                  <a:pt x="1375074" y="195475"/>
                  <a:pt x="1374522" y="195208"/>
                </a:cubicBezTo>
                <a:cubicBezTo>
                  <a:pt x="1373969" y="194941"/>
                  <a:pt x="1373398" y="194789"/>
                  <a:pt x="1372807" y="194751"/>
                </a:cubicBezTo>
                <a:cubicBezTo>
                  <a:pt x="1372471" y="194433"/>
                  <a:pt x="1372001" y="194077"/>
                  <a:pt x="1371398" y="193683"/>
                </a:cubicBezTo>
                <a:cubicBezTo>
                  <a:pt x="1370794" y="193289"/>
                  <a:pt x="1370248" y="192933"/>
                  <a:pt x="1369759" y="192616"/>
                </a:cubicBezTo>
                <a:cubicBezTo>
                  <a:pt x="1369404" y="192279"/>
                  <a:pt x="1369048" y="191885"/>
                  <a:pt x="1368692" y="191434"/>
                </a:cubicBezTo>
                <a:cubicBezTo>
                  <a:pt x="1368337" y="190983"/>
                  <a:pt x="1368286" y="190665"/>
                  <a:pt x="1368540" y="190481"/>
                </a:cubicBezTo>
                <a:cubicBezTo>
                  <a:pt x="1368845" y="189578"/>
                  <a:pt x="1369226" y="188791"/>
                  <a:pt x="1369683" y="188117"/>
                </a:cubicBezTo>
                <a:cubicBezTo>
                  <a:pt x="1370140" y="187444"/>
                  <a:pt x="1370674" y="186808"/>
                  <a:pt x="1371283" y="186211"/>
                </a:cubicBezTo>
                <a:cubicBezTo>
                  <a:pt x="1375563" y="182265"/>
                  <a:pt x="1379881" y="178338"/>
                  <a:pt x="1384237" y="174430"/>
                </a:cubicBezTo>
                <a:cubicBezTo>
                  <a:pt x="1388593" y="170523"/>
                  <a:pt x="1392911" y="166520"/>
                  <a:pt x="1397191" y="162421"/>
                </a:cubicBezTo>
                <a:cubicBezTo>
                  <a:pt x="1401262" y="158900"/>
                  <a:pt x="1405160" y="155362"/>
                  <a:pt x="1408888" y="151807"/>
                </a:cubicBezTo>
                <a:cubicBezTo>
                  <a:pt x="1412615" y="148252"/>
                  <a:pt x="1416438" y="144791"/>
                  <a:pt x="1420356" y="141424"/>
                </a:cubicBezTo>
                <a:cubicBezTo>
                  <a:pt x="1425881" y="136752"/>
                  <a:pt x="1431596" y="132213"/>
                  <a:pt x="1437501" y="127807"/>
                </a:cubicBezTo>
                <a:cubicBezTo>
                  <a:pt x="1443407" y="123402"/>
                  <a:pt x="1449274" y="118787"/>
                  <a:pt x="1455103" y="113962"/>
                </a:cubicBezTo>
                <a:cubicBezTo>
                  <a:pt x="1457694" y="112101"/>
                  <a:pt x="1460285" y="110035"/>
                  <a:pt x="1462876" y="107763"/>
                </a:cubicBezTo>
                <a:cubicBezTo>
                  <a:pt x="1465466" y="105492"/>
                  <a:pt x="1468057" y="103196"/>
                  <a:pt x="1470648" y="100875"/>
                </a:cubicBezTo>
                <a:cubicBezTo>
                  <a:pt x="1471897" y="99665"/>
                  <a:pt x="1472899" y="98265"/>
                  <a:pt x="1473654" y="96674"/>
                </a:cubicBezTo>
                <a:cubicBezTo>
                  <a:pt x="1474408" y="95083"/>
                  <a:pt x="1474725" y="93225"/>
                  <a:pt x="1474605" y="91099"/>
                </a:cubicBezTo>
                <a:cubicBezTo>
                  <a:pt x="1474478" y="89899"/>
                  <a:pt x="1474123" y="88981"/>
                  <a:pt x="1473540" y="88345"/>
                </a:cubicBezTo>
                <a:cubicBezTo>
                  <a:pt x="1472956" y="87709"/>
                  <a:pt x="1471992" y="87318"/>
                  <a:pt x="1470648" y="87172"/>
                </a:cubicBezTo>
                <a:cubicBezTo>
                  <a:pt x="1465371" y="86029"/>
                  <a:pt x="1460533" y="86104"/>
                  <a:pt x="1456132" y="87397"/>
                </a:cubicBezTo>
                <a:cubicBezTo>
                  <a:pt x="1451731" y="88689"/>
                  <a:pt x="1447426" y="90738"/>
                  <a:pt x="1443216" y="93543"/>
                </a:cubicBezTo>
                <a:cubicBezTo>
                  <a:pt x="1439876" y="95593"/>
                  <a:pt x="1436803" y="97985"/>
                  <a:pt x="1433996" y="100718"/>
                </a:cubicBezTo>
                <a:cubicBezTo>
                  <a:pt x="1431189" y="103452"/>
                  <a:pt x="1428573" y="106143"/>
                  <a:pt x="1426147" y="108790"/>
                </a:cubicBezTo>
                <a:cubicBezTo>
                  <a:pt x="1425487" y="110303"/>
                  <a:pt x="1425284" y="111518"/>
                  <a:pt x="1425538" y="112436"/>
                </a:cubicBezTo>
                <a:cubicBezTo>
                  <a:pt x="1425734" y="113955"/>
                  <a:pt x="1425798" y="115418"/>
                  <a:pt x="1425728" y="116822"/>
                </a:cubicBezTo>
                <a:cubicBezTo>
                  <a:pt x="1425658" y="118227"/>
                  <a:pt x="1425188" y="119613"/>
                  <a:pt x="1424318" y="120980"/>
                </a:cubicBezTo>
                <a:cubicBezTo>
                  <a:pt x="1423125" y="122404"/>
                  <a:pt x="1422007" y="123904"/>
                  <a:pt x="1420966" y="125481"/>
                </a:cubicBezTo>
                <a:cubicBezTo>
                  <a:pt x="1419924" y="127057"/>
                  <a:pt x="1418807" y="128405"/>
                  <a:pt x="1417613" y="129524"/>
                </a:cubicBezTo>
                <a:cubicBezTo>
                  <a:pt x="1416819" y="130274"/>
                  <a:pt x="1415968" y="130986"/>
                  <a:pt x="1415060" y="131660"/>
                </a:cubicBezTo>
                <a:cubicBezTo>
                  <a:pt x="1414152" y="132333"/>
                  <a:pt x="1413378" y="133045"/>
                  <a:pt x="1412736" y="133796"/>
                </a:cubicBezTo>
                <a:cubicBezTo>
                  <a:pt x="1412450" y="133045"/>
                  <a:pt x="1412184" y="132333"/>
                  <a:pt x="1411936" y="131660"/>
                </a:cubicBezTo>
                <a:cubicBezTo>
                  <a:pt x="1411688" y="130986"/>
                  <a:pt x="1411346" y="130274"/>
                  <a:pt x="1410907" y="129524"/>
                </a:cubicBezTo>
                <a:cubicBezTo>
                  <a:pt x="1408634" y="130604"/>
                  <a:pt x="1407008" y="131037"/>
                  <a:pt x="1406030" y="130821"/>
                </a:cubicBezTo>
                <a:cubicBezTo>
                  <a:pt x="1405052" y="130604"/>
                  <a:pt x="1403732" y="129664"/>
                  <a:pt x="1402068" y="127998"/>
                </a:cubicBezTo>
                <a:cubicBezTo>
                  <a:pt x="1401471" y="127636"/>
                  <a:pt x="1400836" y="127216"/>
                  <a:pt x="1400163" y="126739"/>
                </a:cubicBezTo>
                <a:cubicBezTo>
                  <a:pt x="1399490" y="126263"/>
                  <a:pt x="1398703" y="126072"/>
                  <a:pt x="1397801" y="126167"/>
                </a:cubicBezTo>
                <a:cubicBezTo>
                  <a:pt x="1396721" y="126065"/>
                  <a:pt x="1395909" y="125430"/>
                  <a:pt x="1395362" y="124260"/>
                </a:cubicBezTo>
                <a:cubicBezTo>
                  <a:pt x="1394816" y="123090"/>
                  <a:pt x="1394613" y="121997"/>
                  <a:pt x="1394753" y="120980"/>
                </a:cubicBezTo>
                <a:cubicBezTo>
                  <a:pt x="1395039" y="119283"/>
                  <a:pt x="1395534" y="117642"/>
                  <a:pt x="1396239" y="116060"/>
                </a:cubicBezTo>
                <a:cubicBezTo>
                  <a:pt x="1396944" y="114477"/>
                  <a:pt x="1397972" y="113065"/>
                  <a:pt x="1399325" y="111826"/>
                </a:cubicBezTo>
                <a:lnTo>
                  <a:pt x="1417003" y="94460"/>
                </a:lnTo>
                <a:cubicBezTo>
                  <a:pt x="1417168" y="94345"/>
                  <a:pt x="1417524" y="94192"/>
                  <a:pt x="1418070" y="94001"/>
                </a:cubicBezTo>
                <a:cubicBezTo>
                  <a:pt x="1418616" y="93810"/>
                  <a:pt x="1419276" y="93352"/>
                  <a:pt x="1420051" y="92627"/>
                </a:cubicBezTo>
                <a:cubicBezTo>
                  <a:pt x="1419416" y="95930"/>
                  <a:pt x="1419620" y="98869"/>
                  <a:pt x="1420661" y="101443"/>
                </a:cubicBezTo>
                <a:cubicBezTo>
                  <a:pt x="1421702" y="104017"/>
                  <a:pt x="1422820" y="106566"/>
                  <a:pt x="1424014" y="109090"/>
                </a:cubicBezTo>
                <a:cubicBezTo>
                  <a:pt x="1426452" y="106368"/>
                  <a:pt x="1428890" y="103935"/>
                  <a:pt x="1431329" y="101791"/>
                </a:cubicBezTo>
                <a:cubicBezTo>
                  <a:pt x="1435412" y="97898"/>
                  <a:pt x="1439819" y="94469"/>
                  <a:pt x="1444550" y="91503"/>
                </a:cubicBezTo>
                <a:cubicBezTo>
                  <a:pt x="1449280" y="88538"/>
                  <a:pt x="1454525" y="86484"/>
                  <a:pt x="1460285" y="85342"/>
                </a:cubicBezTo>
                <a:cubicBezTo>
                  <a:pt x="1464393" y="84605"/>
                  <a:pt x="1468366" y="84477"/>
                  <a:pt x="1472204" y="84960"/>
                </a:cubicBezTo>
                <a:close/>
                <a:moveTo>
                  <a:pt x="1717684" y="69494"/>
                </a:moveTo>
                <a:lnTo>
                  <a:pt x="1717684" y="70104"/>
                </a:lnTo>
                <a:lnTo>
                  <a:pt x="1719507" y="70104"/>
                </a:lnTo>
                <a:lnTo>
                  <a:pt x="1719507" y="69494"/>
                </a:lnTo>
                <a:close/>
                <a:moveTo>
                  <a:pt x="703200" y="69155"/>
                </a:moveTo>
                <a:cubicBezTo>
                  <a:pt x="702602" y="69585"/>
                  <a:pt x="702136" y="69864"/>
                  <a:pt x="701802" y="69991"/>
                </a:cubicBezTo>
                <a:cubicBezTo>
                  <a:pt x="701468" y="70117"/>
                  <a:pt x="701229" y="70244"/>
                  <a:pt x="701084" y="70372"/>
                </a:cubicBezTo>
                <a:lnTo>
                  <a:pt x="691351" y="75253"/>
                </a:lnTo>
                <a:cubicBezTo>
                  <a:pt x="690741" y="75577"/>
                  <a:pt x="690208" y="75996"/>
                  <a:pt x="689750" y="76511"/>
                </a:cubicBezTo>
                <a:cubicBezTo>
                  <a:pt x="689293" y="77026"/>
                  <a:pt x="688912" y="77521"/>
                  <a:pt x="688607" y="77998"/>
                </a:cubicBezTo>
                <a:cubicBezTo>
                  <a:pt x="688004" y="78640"/>
                  <a:pt x="687458" y="79415"/>
                  <a:pt x="686969" y="80324"/>
                </a:cubicBezTo>
                <a:cubicBezTo>
                  <a:pt x="686480" y="81233"/>
                  <a:pt x="686010" y="82085"/>
                  <a:pt x="685559" y="82879"/>
                </a:cubicBezTo>
                <a:cubicBezTo>
                  <a:pt x="684778" y="84233"/>
                  <a:pt x="684054" y="85644"/>
                  <a:pt x="683388" y="87112"/>
                </a:cubicBezTo>
                <a:cubicBezTo>
                  <a:pt x="682721" y="88580"/>
                  <a:pt x="682226" y="90220"/>
                  <a:pt x="681902" y="92031"/>
                </a:cubicBezTo>
                <a:cubicBezTo>
                  <a:pt x="682213" y="91739"/>
                  <a:pt x="682505" y="91561"/>
                  <a:pt x="682778" y="91497"/>
                </a:cubicBezTo>
                <a:cubicBezTo>
                  <a:pt x="683051" y="91434"/>
                  <a:pt x="683267" y="91408"/>
                  <a:pt x="683426" y="91421"/>
                </a:cubicBezTo>
                <a:lnTo>
                  <a:pt x="701688" y="80134"/>
                </a:lnTo>
                <a:cubicBezTo>
                  <a:pt x="701984" y="79949"/>
                  <a:pt x="702224" y="79632"/>
                  <a:pt x="702406" y="79180"/>
                </a:cubicBezTo>
                <a:cubicBezTo>
                  <a:pt x="702589" y="78729"/>
                  <a:pt x="702753" y="78335"/>
                  <a:pt x="702898" y="77998"/>
                </a:cubicBezTo>
                <a:lnTo>
                  <a:pt x="703200" y="73727"/>
                </a:lnTo>
                <a:close/>
                <a:moveTo>
                  <a:pt x="1520017" y="65818"/>
                </a:moveTo>
                <a:cubicBezTo>
                  <a:pt x="1518326" y="66549"/>
                  <a:pt x="1516597" y="67146"/>
                  <a:pt x="1514829" y="67610"/>
                </a:cubicBezTo>
                <a:cubicBezTo>
                  <a:pt x="1513062" y="68074"/>
                  <a:pt x="1511332" y="68595"/>
                  <a:pt x="1509641" y="69174"/>
                </a:cubicBezTo>
                <a:cubicBezTo>
                  <a:pt x="1509634" y="69307"/>
                  <a:pt x="1509647" y="69422"/>
                  <a:pt x="1509679" y="69517"/>
                </a:cubicBezTo>
                <a:cubicBezTo>
                  <a:pt x="1509711" y="69612"/>
                  <a:pt x="1509800" y="69803"/>
                  <a:pt x="1509946" y="70089"/>
                </a:cubicBezTo>
                <a:cubicBezTo>
                  <a:pt x="1511637" y="69333"/>
                  <a:pt x="1513367" y="68634"/>
                  <a:pt x="1515134" y="67992"/>
                </a:cubicBezTo>
                <a:cubicBezTo>
                  <a:pt x="1516902" y="67350"/>
                  <a:pt x="1518631" y="66727"/>
                  <a:pt x="1520322" y="66123"/>
                </a:cubicBezTo>
                <a:close/>
                <a:moveTo>
                  <a:pt x="1820063" y="64008"/>
                </a:moveTo>
                <a:cubicBezTo>
                  <a:pt x="1819403" y="64313"/>
                  <a:pt x="1818895" y="64618"/>
                  <a:pt x="1818539" y="64922"/>
                </a:cubicBezTo>
                <a:lnTo>
                  <a:pt x="1817930" y="65227"/>
                </a:lnTo>
                <a:cubicBezTo>
                  <a:pt x="1816983" y="65227"/>
                  <a:pt x="1816209" y="65380"/>
                  <a:pt x="1815606" y="65684"/>
                </a:cubicBezTo>
                <a:cubicBezTo>
                  <a:pt x="1815002" y="65989"/>
                  <a:pt x="1814761" y="66446"/>
                  <a:pt x="1814882" y="67056"/>
                </a:cubicBezTo>
                <a:cubicBezTo>
                  <a:pt x="1814558" y="67024"/>
                  <a:pt x="1814215" y="67012"/>
                  <a:pt x="1813853" y="67018"/>
                </a:cubicBezTo>
                <a:cubicBezTo>
                  <a:pt x="1813491" y="67024"/>
                  <a:pt x="1813224" y="67240"/>
                  <a:pt x="1813053" y="67666"/>
                </a:cubicBezTo>
                <a:lnTo>
                  <a:pt x="1812748" y="67666"/>
                </a:lnTo>
                <a:cubicBezTo>
                  <a:pt x="1812437" y="67678"/>
                  <a:pt x="1812145" y="67729"/>
                  <a:pt x="1811872" y="67818"/>
                </a:cubicBezTo>
                <a:cubicBezTo>
                  <a:pt x="1811599" y="67907"/>
                  <a:pt x="1811383" y="67958"/>
                  <a:pt x="1811224" y="67970"/>
                </a:cubicBezTo>
                <a:cubicBezTo>
                  <a:pt x="1811199" y="68263"/>
                  <a:pt x="1811097" y="68440"/>
                  <a:pt x="1810919" y="68504"/>
                </a:cubicBezTo>
                <a:cubicBezTo>
                  <a:pt x="1810741" y="68567"/>
                  <a:pt x="1810640" y="68593"/>
                  <a:pt x="1810614" y="68580"/>
                </a:cubicBezTo>
                <a:cubicBezTo>
                  <a:pt x="1809846" y="69018"/>
                  <a:pt x="1809020" y="69437"/>
                  <a:pt x="1808138" y="69837"/>
                </a:cubicBezTo>
                <a:cubicBezTo>
                  <a:pt x="1807255" y="70237"/>
                  <a:pt x="1806354" y="70733"/>
                  <a:pt x="1805433" y="71323"/>
                </a:cubicBezTo>
                <a:cubicBezTo>
                  <a:pt x="1804538" y="71666"/>
                  <a:pt x="1803661" y="72123"/>
                  <a:pt x="1802804" y="72695"/>
                </a:cubicBezTo>
                <a:cubicBezTo>
                  <a:pt x="1801947" y="73266"/>
                  <a:pt x="1800994" y="73724"/>
                  <a:pt x="1799946" y="74066"/>
                </a:cubicBezTo>
                <a:cubicBezTo>
                  <a:pt x="1798245" y="75260"/>
                  <a:pt x="1796390" y="76374"/>
                  <a:pt x="1794384" y="77408"/>
                </a:cubicBezTo>
                <a:cubicBezTo>
                  <a:pt x="1792377" y="78442"/>
                  <a:pt x="1790371" y="79551"/>
                  <a:pt x="1788364" y="80736"/>
                </a:cubicBezTo>
                <a:lnTo>
                  <a:pt x="1786840" y="81957"/>
                </a:lnTo>
                <a:cubicBezTo>
                  <a:pt x="1786668" y="82861"/>
                  <a:pt x="1786478" y="83649"/>
                  <a:pt x="1786268" y="84324"/>
                </a:cubicBezTo>
                <a:cubicBezTo>
                  <a:pt x="1786059" y="84998"/>
                  <a:pt x="1785945" y="85634"/>
                  <a:pt x="1785926" y="86232"/>
                </a:cubicBezTo>
                <a:cubicBezTo>
                  <a:pt x="1785926" y="87173"/>
                  <a:pt x="1785849" y="88115"/>
                  <a:pt x="1785697" y="89056"/>
                </a:cubicBezTo>
                <a:cubicBezTo>
                  <a:pt x="1785545" y="89998"/>
                  <a:pt x="1785316" y="90786"/>
                  <a:pt x="1785011" y="91423"/>
                </a:cubicBezTo>
                <a:cubicBezTo>
                  <a:pt x="1784840" y="92040"/>
                  <a:pt x="1784725" y="92714"/>
                  <a:pt x="1784668" y="93445"/>
                </a:cubicBezTo>
                <a:cubicBezTo>
                  <a:pt x="1784611" y="94177"/>
                  <a:pt x="1784725" y="94928"/>
                  <a:pt x="1785011" y="95697"/>
                </a:cubicBezTo>
                <a:cubicBezTo>
                  <a:pt x="1785506" y="97358"/>
                  <a:pt x="1786192" y="98921"/>
                  <a:pt x="1787069" y="100388"/>
                </a:cubicBezTo>
                <a:cubicBezTo>
                  <a:pt x="1787945" y="101854"/>
                  <a:pt x="1788783" y="103336"/>
                  <a:pt x="1789583" y="104833"/>
                </a:cubicBezTo>
                <a:cubicBezTo>
                  <a:pt x="1789888" y="105023"/>
                  <a:pt x="1790193" y="105174"/>
                  <a:pt x="1790498" y="105288"/>
                </a:cubicBezTo>
                <a:cubicBezTo>
                  <a:pt x="1790802" y="105401"/>
                  <a:pt x="1791107" y="105250"/>
                  <a:pt x="1791412" y="104833"/>
                </a:cubicBezTo>
                <a:cubicBezTo>
                  <a:pt x="1791888" y="104202"/>
                  <a:pt x="1792460" y="103494"/>
                  <a:pt x="1793126" y="102710"/>
                </a:cubicBezTo>
                <a:cubicBezTo>
                  <a:pt x="1793793" y="101926"/>
                  <a:pt x="1794441" y="101217"/>
                  <a:pt x="1795070" y="100583"/>
                </a:cubicBezTo>
                <a:cubicBezTo>
                  <a:pt x="1796276" y="99348"/>
                  <a:pt x="1797368" y="98000"/>
                  <a:pt x="1798346" y="96537"/>
                </a:cubicBezTo>
                <a:cubicBezTo>
                  <a:pt x="1799324" y="95074"/>
                  <a:pt x="1800264" y="93573"/>
                  <a:pt x="1801166" y="92033"/>
                </a:cubicBezTo>
                <a:cubicBezTo>
                  <a:pt x="1802740" y="90812"/>
                  <a:pt x="1804163" y="89285"/>
                  <a:pt x="1805433" y="87453"/>
                </a:cubicBezTo>
                <a:cubicBezTo>
                  <a:pt x="1806626" y="85920"/>
                  <a:pt x="1807820" y="84331"/>
                  <a:pt x="1809014" y="82687"/>
                </a:cubicBezTo>
                <a:cubicBezTo>
                  <a:pt x="1810208" y="81042"/>
                  <a:pt x="1811554" y="79385"/>
                  <a:pt x="1813053" y="77715"/>
                </a:cubicBezTo>
                <a:cubicBezTo>
                  <a:pt x="1813961" y="76468"/>
                  <a:pt x="1814888" y="75163"/>
                  <a:pt x="1815834" y="73799"/>
                </a:cubicBezTo>
                <a:cubicBezTo>
                  <a:pt x="1816780" y="72434"/>
                  <a:pt x="1817784" y="71203"/>
                  <a:pt x="1818844" y="70104"/>
                </a:cubicBezTo>
                <a:cubicBezTo>
                  <a:pt x="1819288" y="69336"/>
                  <a:pt x="1819771" y="68510"/>
                  <a:pt x="1820292" y="67628"/>
                </a:cubicBezTo>
                <a:cubicBezTo>
                  <a:pt x="1820812" y="66745"/>
                  <a:pt x="1821448" y="65843"/>
                  <a:pt x="1822197" y="64922"/>
                </a:cubicBezTo>
                <a:lnTo>
                  <a:pt x="1822197" y="64313"/>
                </a:lnTo>
                <a:cubicBezTo>
                  <a:pt x="1821613" y="64300"/>
                  <a:pt x="1821181" y="64249"/>
                  <a:pt x="1820901" y="64160"/>
                </a:cubicBezTo>
                <a:cubicBezTo>
                  <a:pt x="1820622" y="64072"/>
                  <a:pt x="1820343" y="64021"/>
                  <a:pt x="1820063" y="64008"/>
                </a:cubicBezTo>
                <a:close/>
                <a:moveTo>
                  <a:pt x="730510" y="60583"/>
                </a:moveTo>
                <a:cubicBezTo>
                  <a:pt x="729574" y="60704"/>
                  <a:pt x="729017" y="60921"/>
                  <a:pt x="728839" y="61234"/>
                </a:cubicBezTo>
                <a:cubicBezTo>
                  <a:pt x="728566" y="61573"/>
                  <a:pt x="728426" y="62046"/>
                  <a:pt x="728420" y="62653"/>
                </a:cubicBezTo>
                <a:cubicBezTo>
                  <a:pt x="728413" y="63260"/>
                  <a:pt x="728350" y="63809"/>
                  <a:pt x="728229" y="64301"/>
                </a:cubicBezTo>
                <a:cubicBezTo>
                  <a:pt x="728388" y="64314"/>
                  <a:pt x="728528" y="64365"/>
                  <a:pt x="728649" y="64455"/>
                </a:cubicBezTo>
                <a:cubicBezTo>
                  <a:pt x="728769" y="64544"/>
                  <a:pt x="728833" y="64595"/>
                  <a:pt x="728839" y="64608"/>
                </a:cubicBezTo>
                <a:cubicBezTo>
                  <a:pt x="729588" y="63982"/>
                  <a:pt x="730373" y="63317"/>
                  <a:pt x="731194" y="62615"/>
                </a:cubicBezTo>
                <a:cubicBezTo>
                  <a:pt x="732014" y="61912"/>
                  <a:pt x="732947" y="61247"/>
                  <a:pt x="733994" y="60621"/>
                </a:cubicBezTo>
                <a:cubicBezTo>
                  <a:pt x="732606" y="60474"/>
                  <a:pt x="731445" y="60461"/>
                  <a:pt x="730510" y="60583"/>
                </a:cubicBezTo>
                <a:close/>
                <a:moveTo>
                  <a:pt x="703200" y="57575"/>
                </a:moveTo>
                <a:lnTo>
                  <a:pt x="698666" y="63995"/>
                </a:lnTo>
                <a:cubicBezTo>
                  <a:pt x="700876" y="63323"/>
                  <a:pt x="702275" y="62596"/>
                  <a:pt x="702862" y="61812"/>
                </a:cubicBezTo>
                <a:cubicBezTo>
                  <a:pt x="703449" y="61028"/>
                  <a:pt x="703561" y="59616"/>
                  <a:pt x="703200" y="57575"/>
                </a:cubicBezTo>
                <a:close/>
                <a:moveTo>
                  <a:pt x="1176055" y="49378"/>
                </a:moveTo>
                <a:cubicBezTo>
                  <a:pt x="1176506" y="53035"/>
                  <a:pt x="1176900" y="56693"/>
                  <a:pt x="1177237" y="60350"/>
                </a:cubicBezTo>
                <a:cubicBezTo>
                  <a:pt x="1177574" y="64008"/>
                  <a:pt x="1177892" y="67666"/>
                  <a:pt x="1178191" y="71323"/>
                </a:cubicBezTo>
                <a:cubicBezTo>
                  <a:pt x="1181801" y="70129"/>
                  <a:pt x="1185361" y="69088"/>
                  <a:pt x="1188871" y="68199"/>
                </a:cubicBezTo>
                <a:cubicBezTo>
                  <a:pt x="1192382" y="67310"/>
                  <a:pt x="1196028" y="66421"/>
                  <a:pt x="1199810" y="65532"/>
                </a:cubicBezTo>
                <a:close/>
                <a:moveTo>
                  <a:pt x="511354" y="49367"/>
                </a:moveTo>
                <a:cubicBezTo>
                  <a:pt x="509511" y="49692"/>
                  <a:pt x="507647" y="50037"/>
                  <a:pt x="505761" y="50401"/>
                </a:cubicBezTo>
                <a:cubicBezTo>
                  <a:pt x="503875" y="50764"/>
                  <a:pt x="502083" y="51033"/>
                  <a:pt x="500386" y="51205"/>
                </a:cubicBezTo>
                <a:cubicBezTo>
                  <a:pt x="498556" y="51173"/>
                  <a:pt x="496650" y="51007"/>
                  <a:pt x="494667" y="50708"/>
                </a:cubicBezTo>
                <a:cubicBezTo>
                  <a:pt x="492685" y="50409"/>
                  <a:pt x="490626" y="50169"/>
                  <a:pt x="488491" y="49987"/>
                </a:cubicBezTo>
                <a:cubicBezTo>
                  <a:pt x="492437" y="51024"/>
                  <a:pt x="496287" y="51680"/>
                  <a:pt x="500042" y="51957"/>
                </a:cubicBezTo>
                <a:cubicBezTo>
                  <a:pt x="503796" y="52233"/>
                  <a:pt x="507566" y="51370"/>
                  <a:pt x="511354" y="49367"/>
                </a:cubicBezTo>
                <a:close/>
                <a:moveTo>
                  <a:pt x="696837" y="48454"/>
                </a:moveTo>
                <a:cubicBezTo>
                  <a:pt x="694100" y="49246"/>
                  <a:pt x="691344" y="50095"/>
                  <a:pt x="688569" y="51000"/>
                </a:cubicBezTo>
                <a:cubicBezTo>
                  <a:pt x="685794" y="51906"/>
                  <a:pt x="682962" y="52679"/>
                  <a:pt x="680073" y="53319"/>
                </a:cubicBezTo>
                <a:cubicBezTo>
                  <a:pt x="677311" y="53730"/>
                  <a:pt x="674453" y="53971"/>
                  <a:pt x="671501" y="54041"/>
                </a:cubicBezTo>
                <a:cubicBezTo>
                  <a:pt x="668548" y="54111"/>
                  <a:pt x="665614" y="54275"/>
                  <a:pt x="662699" y="54535"/>
                </a:cubicBezTo>
                <a:cubicBezTo>
                  <a:pt x="663322" y="54852"/>
                  <a:pt x="663982" y="55130"/>
                  <a:pt x="664681" y="55371"/>
                </a:cubicBezTo>
                <a:cubicBezTo>
                  <a:pt x="665379" y="55612"/>
                  <a:pt x="666040" y="55738"/>
                  <a:pt x="666662" y="55751"/>
                </a:cubicBezTo>
                <a:cubicBezTo>
                  <a:pt x="668649" y="55618"/>
                  <a:pt x="670618" y="55504"/>
                  <a:pt x="672567" y="55409"/>
                </a:cubicBezTo>
                <a:cubicBezTo>
                  <a:pt x="674517" y="55314"/>
                  <a:pt x="676409" y="55124"/>
                  <a:pt x="678244" y="54839"/>
                </a:cubicBezTo>
                <a:cubicBezTo>
                  <a:pt x="680524" y="54364"/>
                  <a:pt x="682746" y="53794"/>
                  <a:pt x="684912" y="53129"/>
                </a:cubicBezTo>
                <a:cubicBezTo>
                  <a:pt x="687077" y="52464"/>
                  <a:pt x="689223" y="51818"/>
                  <a:pt x="691351" y="51190"/>
                </a:cubicBezTo>
                <a:lnTo>
                  <a:pt x="697142" y="48454"/>
                </a:lnTo>
                <a:close/>
                <a:moveTo>
                  <a:pt x="356204" y="45124"/>
                </a:moveTo>
                <a:lnTo>
                  <a:pt x="348269" y="54843"/>
                </a:lnTo>
                <a:cubicBezTo>
                  <a:pt x="344317" y="61865"/>
                  <a:pt x="341395" y="69217"/>
                  <a:pt x="339502" y="76896"/>
                </a:cubicBezTo>
                <a:cubicBezTo>
                  <a:pt x="337609" y="84576"/>
                  <a:pt x="336668" y="92467"/>
                  <a:pt x="336681" y="100570"/>
                </a:cubicBezTo>
                <a:cubicBezTo>
                  <a:pt x="336567" y="102400"/>
                  <a:pt x="336719" y="104306"/>
                  <a:pt x="337138" y="106289"/>
                </a:cubicBezTo>
                <a:cubicBezTo>
                  <a:pt x="337558" y="108271"/>
                  <a:pt x="338015" y="110330"/>
                  <a:pt x="338511" y="112465"/>
                </a:cubicBezTo>
                <a:cubicBezTo>
                  <a:pt x="343472" y="110406"/>
                  <a:pt x="348034" y="107966"/>
                  <a:pt x="352195" y="105145"/>
                </a:cubicBezTo>
                <a:cubicBezTo>
                  <a:pt x="356356" y="102323"/>
                  <a:pt x="360537" y="99578"/>
                  <a:pt x="364736" y="96910"/>
                </a:cubicBezTo>
                <a:cubicBezTo>
                  <a:pt x="363351" y="98130"/>
                  <a:pt x="361928" y="99502"/>
                  <a:pt x="360467" y="101027"/>
                </a:cubicBezTo>
                <a:cubicBezTo>
                  <a:pt x="359005" y="102552"/>
                  <a:pt x="357582" y="104230"/>
                  <a:pt x="356197" y="106060"/>
                </a:cubicBezTo>
                <a:cubicBezTo>
                  <a:pt x="355086" y="107267"/>
                  <a:pt x="354107" y="108589"/>
                  <a:pt x="353262" y="110025"/>
                </a:cubicBezTo>
                <a:cubicBezTo>
                  <a:pt x="352417" y="111461"/>
                  <a:pt x="351973" y="113088"/>
                  <a:pt x="351928" y="114905"/>
                </a:cubicBezTo>
                <a:cubicBezTo>
                  <a:pt x="351572" y="117009"/>
                  <a:pt x="350836" y="118900"/>
                  <a:pt x="349717" y="120578"/>
                </a:cubicBezTo>
                <a:cubicBezTo>
                  <a:pt x="348599" y="122256"/>
                  <a:pt x="347405" y="123912"/>
                  <a:pt x="346134" y="125543"/>
                </a:cubicBezTo>
                <a:cubicBezTo>
                  <a:pt x="342170" y="129828"/>
                  <a:pt x="338206" y="133796"/>
                  <a:pt x="334242" y="137448"/>
                </a:cubicBezTo>
                <a:cubicBezTo>
                  <a:pt x="333009" y="138168"/>
                  <a:pt x="331740" y="138759"/>
                  <a:pt x="330434" y="139221"/>
                </a:cubicBezTo>
                <a:cubicBezTo>
                  <a:pt x="329129" y="139682"/>
                  <a:pt x="327864" y="140202"/>
                  <a:pt x="326641" y="140781"/>
                </a:cubicBezTo>
                <a:cubicBezTo>
                  <a:pt x="325858" y="141086"/>
                  <a:pt x="325228" y="141086"/>
                  <a:pt x="324748" y="140781"/>
                </a:cubicBezTo>
                <a:cubicBezTo>
                  <a:pt x="324268" y="140476"/>
                  <a:pt x="324092" y="139866"/>
                  <a:pt x="324219" y="138951"/>
                </a:cubicBezTo>
                <a:cubicBezTo>
                  <a:pt x="324219" y="138081"/>
                  <a:pt x="323990" y="137566"/>
                  <a:pt x="323533" y="137408"/>
                </a:cubicBezTo>
                <a:cubicBezTo>
                  <a:pt x="323076" y="137249"/>
                  <a:pt x="322390" y="137255"/>
                  <a:pt x="321476" y="137427"/>
                </a:cubicBezTo>
                <a:cubicBezTo>
                  <a:pt x="319825" y="137878"/>
                  <a:pt x="318402" y="137891"/>
                  <a:pt x="317209" y="137466"/>
                </a:cubicBezTo>
                <a:cubicBezTo>
                  <a:pt x="316015" y="137041"/>
                  <a:pt x="314897" y="136218"/>
                  <a:pt x="313856" y="134995"/>
                </a:cubicBezTo>
                <a:cubicBezTo>
                  <a:pt x="313259" y="134528"/>
                  <a:pt x="312624" y="134022"/>
                  <a:pt x="311951" y="133478"/>
                </a:cubicBezTo>
                <a:cubicBezTo>
                  <a:pt x="311278" y="132935"/>
                  <a:pt x="310490" y="132429"/>
                  <a:pt x="309589" y="131962"/>
                </a:cubicBezTo>
                <a:cubicBezTo>
                  <a:pt x="307728" y="131956"/>
                  <a:pt x="306344" y="131360"/>
                  <a:pt x="305436" y="130173"/>
                </a:cubicBezTo>
                <a:cubicBezTo>
                  <a:pt x="304528" y="128986"/>
                  <a:pt x="304286" y="127240"/>
                  <a:pt x="304712" y="124936"/>
                </a:cubicBezTo>
                <a:cubicBezTo>
                  <a:pt x="305252" y="122239"/>
                  <a:pt x="306229" y="119746"/>
                  <a:pt x="307646" y="117455"/>
                </a:cubicBezTo>
                <a:cubicBezTo>
                  <a:pt x="309062" y="115165"/>
                  <a:pt x="310420" y="112891"/>
                  <a:pt x="311722" y="110635"/>
                </a:cubicBezTo>
                <a:cubicBezTo>
                  <a:pt x="313659" y="107744"/>
                  <a:pt x="315424" y="104833"/>
                  <a:pt x="317018" y="101904"/>
                </a:cubicBezTo>
                <a:cubicBezTo>
                  <a:pt x="318612" y="98975"/>
                  <a:pt x="320301" y="95988"/>
                  <a:pt x="322085" y="92944"/>
                </a:cubicBezTo>
                <a:cubicBezTo>
                  <a:pt x="322835" y="91566"/>
                  <a:pt x="323620" y="90129"/>
                  <a:pt x="324443" y="88636"/>
                </a:cubicBezTo>
                <a:cubicBezTo>
                  <a:pt x="325265" y="87143"/>
                  <a:pt x="326199" y="85631"/>
                  <a:pt x="327246" y="84099"/>
                </a:cubicBezTo>
                <a:cubicBezTo>
                  <a:pt x="330134" y="79048"/>
                  <a:pt x="333102" y="73980"/>
                  <a:pt x="336150" y="68896"/>
                </a:cubicBezTo>
                <a:cubicBezTo>
                  <a:pt x="339197" y="63812"/>
                  <a:pt x="342322" y="58825"/>
                  <a:pt x="345524" y="53934"/>
                </a:cubicBezTo>
                <a:close/>
                <a:moveTo>
                  <a:pt x="359699" y="42241"/>
                </a:moveTo>
                <a:lnTo>
                  <a:pt x="356204" y="45124"/>
                </a:lnTo>
                <a:lnTo>
                  <a:pt x="357875" y="43077"/>
                </a:lnTo>
                <a:close/>
                <a:moveTo>
                  <a:pt x="1448702" y="31370"/>
                </a:moveTo>
                <a:lnTo>
                  <a:pt x="1427062" y="33196"/>
                </a:lnTo>
                <a:cubicBezTo>
                  <a:pt x="1425385" y="33481"/>
                  <a:pt x="1423709" y="33747"/>
                  <a:pt x="1422032" y="33994"/>
                </a:cubicBezTo>
                <a:cubicBezTo>
                  <a:pt x="1420356" y="34242"/>
                  <a:pt x="1418680" y="34584"/>
                  <a:pt x="1417003" y="35021"/>
                </a:cubicBezTo>
                <a:cubicBezTo>
                  <a:pt x="1422940" y="34704"/>
                  <a:pt x="1428897" y="34425"/>
                  <a:pt x="1434872" y="34185"/>
                </a:cubicBezTo>
                <a:cubicBezTo>
                  <a:pt x="1440847" y="33944"/>
                  <a:pt x="1446880" y="33817"/>
                  <a:pt x="1452970" y="33804"/>
                </a:cubicBezTo>
                <a:cubicBezTo>
                  <a:pt x="1452201" y="33170"/>
                  <a:pt x="1451452" y="32612"/>
                  <a:pt x="1450722" y="32130"/>
                </a:cubicBezTo>
                <a:cubicBezTo>
                  <a:pt x="1449992" y="31649"/>
                  <a:pt x="1449318" y="31395"/>
                  <a:pt x="1448702" y="31370"/>
                </a:cubicBezTo>
                <a:close/>
                <a:moveTo>
                  <a:pt x="121070" y="17678"/>
                </a:moveTo>
                <a:cubicBezTo>
                  <a:pt x="121394" y="17710"/>
                  <a:pt x="121737" y="17875"/>
                  <a:pt x="122099" y="18174"/>
                </a:cubicBezTo>
                <a:cubicBezTo>
                  <a:pt x="122461" y="18472"/>
                  <a:pt x="122727" y="18714"/>
                  <a:pt x="122899" y="18898"/>
                </a:cubicBezTo>
                <a:cubicBezTo>
                  <a:pt x="123946" y="20295"/>
                  <a:pt x="124975" y="21844"/>
                  <a:pt x="125985" y="23546"/>
                </a:cubicBezTo>
                <a:cubicBezTo>
                  <a:pt x="126994" y="25248"/>
                  <a:pt x="128099" y="26950"/>
                  <a:pt x="129299" y="28651"/>
                </a:cubicBezTo>
                <a:cubicBezTo>
                  <a:pt x="129954" y="30340"/>
                  <a:pt x="130779" y="32068"/>
                  <a:pt x="131776" y="33833"/>
                </a:cubicBezTo>
                <a:cubicBezTo>
                  <a:pt x="132773" y="35598"/>
                  <a:pt x="133675" y="37325"/>
                  <a:pt x="134481" y="39014"/>
                </a:cubicBezTo>
                <a:cubicBezTo>
                  <a:pt x="135097" y="40824"/>
                  <a:pt x="135694" y="42539"/>
                  <a:pt x="136272" y="44158"/>
                </a:cubicBezTo>
                <a:cubicBezTo>
                  <a:pt x="136850" y="45777"/>
                  <a:pt x="137370" y="47416"/>
                  <a:pt x="137834" y="49073"/>
                </a:cubicBezTo>
                <a:lnTo>
                  <a:pt x="141796" y="64922"/>
                </a:lnTo>
                <a:cubicBezTo>
                  <a:pt x="141961" y="66593"/>
                  <a:pt x="142165" y="68205"/>
                  <a:pt x="142406" y="69761"/>
                </a:cubicBezTo>
                <a:cubicBezTo>
                  <a:pt x="142647" y="71317"/>
                  <a:pt x="142850" y="72854"/>
                  <a:pt x="143015" y="74371"/>
                </a:cubicBezTo>
                <a:cubicBezTo>
                  <a:pt x="143168" y="75013"/>
                  <a:pt x="143396" y="75483"/>
                  <a:pt x="143701" y="75781"/>
                </a:cubicBezTo>
                <a:cubicBezTo>
                  <a:pt x="144006" y="76079"/>
                  <a:pt x="144387" y="76016"/>
                  <a:pt x="144844" y="75590"/>
                </a:cubicBezTo>
                <a:cubicBezTo>
                  <a:pt x="148032" y="75444"/>
                  <a:pt x="151182" y="75279"/>
                  <a:pt x="154293" y="75095"/>
                </a:cubicBezTo>
                <a:cubicBezTo>
                  <a:pt x="157405" y="74911"/>
                  <a:pt x="160554" y="74670"/>
                  <a:pt x="163742" y="74371"/>
                </a:cubicBezTo>
                <a:cubicBezTo>
                  <a:pt x="165729" y="74162"/>
                  <a:pt x="167774" y="73819"/>
                  <a:pt x="169876" y="73343"/>
                </a:cubicBezTo>
                <a:cubicBezTo>
                  <a:pt x="171978" y="72866"/>
                  <a:pt x="174099" y="72600"/>
                  <a:pt x="176239" y="72542"/>
                </a:cubicBezTo>
                <a:cubicBezTo>
                  <a:pt x="178988" y="72396"/>
                  <a:pt x="181794" y="72308"/>
                  <a:pt x="184657" y="72276"/>
                </a:cubicBezTo>
                <a:cubicBezTo>
                  <a:pt x="187520" y="72244"/>
                  <a:pt x="190400" y="72231"/>
                  <a:pt x="193298" y="72238"/>
                </a:cubicBezTo>
                <a:cubicBezTo>
                  <a:pt x="194992" y="72231"/>
                  <a:pt x="196704" y="72244"/>
                  <a:pt x="198435" y="72276"/>
                </a:cubicBezTo>
                <a:cubicBezTo>
                  <a:pt x="200166" y="72308"/>
                  <a:pt x="201802" y="72396"/>
                  <a:pt x="203343" y="72542"/>
                </a:cubicBezTo>
                <a:cubicBezTo>
                  <a:pt x="205005" y="72574"/>
                  <a:pt x="206552" y="72892"/>
                  <a:pt x="207986" y="73495"/>
                </a:cubicBezTo>
                <a:cubicBezTo>
                  <a:pt x="209419" y="74098"/>
                  <a:pt x="210814" y="74797"/>
                  <a:pt x="212171" y="75590"/>
                </a:cubicBezTo>
                <a:cubicBezTo>
                  <a:pt x="213072" y="76479"/>
                  <a:pt x="213782" y="77367"/>
                  <a:pt x="214302" y="78254"/>
                </a:cubicBezTo>
                <a:cubicBezTo>
                  <a:pt x="214822" y="79142"/>
                  <a:pt x="215228" y="80181"/>
                  <a:pt x="215521" y="81372"/>
                </a:cubicBezTo>
                <a:cubicBezTo>
                  <a:pt x="215686" y="84109"/>
                  <a:pt x="215737" y="86847"/>
                  <a:pt x="215673" y="89586"/>
                </a:cubicBezTo>
                <a:cubicBezTo>
                  <a:pt x="215610" y="92325"/>
                  <a:pt x="215356" y="95067"/>
                  <a:pt x="214911" y="97813"/>
                </a:cubicBezTo>
                <a:cubicBezTo>
                  <a:pt x="214467" y="100431"/>
                  <a:pt x="213985" y="103141"/>
                  <a:pt x="213465" y="105944"/>
                </a:cubicBezTo>
                <a:cubicBezTo>
                  <a:pt x="212945" y="108747"/>
                  <a:pt x="212311" y="111525"/>
                  <a:pt x="211562" y="114279"/>
                </a:cubicBezTo>
                <a:cubicBezTo>
                  <a:pt x="210662" y="117313"/>
                  <a:pt x="209799" y="120293"/>
                  <a:pt x="208975" y="123220"/>
                </a:cubicBezTo>
                <a:cubicBezTo>
                  <a:pt x="208150" y="126147"/>
                  <a:pt x="207288" y="129056"/>
                  <a:pt x="206387" y="131947"/>
                </a:cubicBezTo>
                <a:cubicBezTo>
                  <a:pt x="205950" y="132869"/>
                  <a:pt x="205607" y="133771"/>
                  <a:pt x="205360" y="134654"/>
                </a:cubicBezTo>
                <a:cubicBezTo>
                  <a:pt x="205113" y="135537"/>
                  <a:pt x="204846" y="136363"/>
                  <a:pt x="204561" y="137132"/>
                </a:cubicBezTo>
                <a:cubicBezTo>
                  <a:pt x="204415" y="137710"/>
                  <a:pt x="204403" y="138079"/>
                  <a:pt x="204523" y="138238"/>
                </a:cubicBezTo>
                <a:cubicBezTo>
                  <a:pt x="204644" y="138396"/>
                  <a:pt x="204859" y="138536"/>
                  <a:pt x="205170" y="138657"/>
                </a:cubicBezTo>
                <a:cubicBezTo>
                  <a:pt x="206850" y="139426"/>
                  <a:pt x="208512" y="140252"/>
                  <a:pt x="210154" y="141135"/>
                </a:cubicBezTo>
                <a:cubicBezTo>
                  <a:pt x="211797" y="142018"/>
                  <a:pt x="213382" y="142920"/>
                  <a:pt x="214911" y="143842"/>
                </a:cubicBezTo>
                <a:cubicBezTo>
                  <a:pt x="216603" y="144458"/>
                  <a:pt x="218258" y="145208"/>
                  <a:pt x="219875" y="146091"/>
                </a:cubicBezTo>
                <a:cubicBezTo>
                  <a:pt x="221492" y="146974"/>
                  <a:pt x="222994" y="147952"/>
                  <a:pt x="224382" y="149026"/>
                </a:cubicBezTo>
                <a:cubicBezTo>
                  <a:pt x="226076" y="150265"/>
                  <a:pt x="227728" y="151600"/>
                  <a:pt x="229339" y="153029"/>
                </a:cubicBezTo>
                <a:cubicBezTo>
                  <a:pt x="230949" y="154459"/>
                  <a:pt x="232441" y="155869"/>
                  <a:pt x="233813" y="157261"/>
                </a:cubicBezTo>
                <a:cubicBezTo>
                  <a:pt x="235042" y="158455"/>
                  <a:pt x="236235" y="159574"/>
                  <a:pt x="237390" y="160616"/>
                </a:cubicBezTo>
                <a:cubicBezTo>
                  <a:pt x="238545" y="161658"/>
                  <a:pt x="239586" y="162776"/>
                  <a:pt x="240513" y="163970"/>
                </a:cubicBezTo>
                <a:cubicBezTo>
                  <a:pt x="241606" y="165178"/>
                  <a:pt x="242622" y="166347"/>
                  <a:pt x="243561" y="167478"/>
                </a:cubicBezTo>
                <a:cubicBezTo>
                  <a:pt x="244501" y="168609"/>
                  <a:pt x="245212" y="169778"/>
                  <a:pt x="245695" y="170985"/>
                </a:cubicBezTo>
                <a:cubicBezTo>
                  <a:pt x="247257" y="174010"/>
                  <a:pt x="248552" y="177109"/>
                  <a:pt x="249581" y="180282"/>
                </a:cubicBezTo>
                <a:cubicBezTo>
                  <a:pt x="250610" y="183455"/>
                  <a:pt x="251143" y="186850"/>
                  <a:pt x="251181" y="190467"/>
                </a:cubicBezTo>
                <a:cubicBezTo>
                  <a:pt x="250915" y="191078"/>
                  <a:pt x="250686" y="191688"/>
                  <a:pt x="250496" y="192299"/>
                </a:cubicBezTo>
                <a:cubicBezTo>
                  <a:pt x="250305" y="192909"/>
                  <a:pt x="249924" y="193519"/>
                  <a:pt x="249353" y="194130"/>
                </a:cubicBezTo>
                <a:lnTo>
                  <a:pt x="247219" y="197792"/>
                </a:lnTo>
                <a:cubicBezTo>
                  <a:pt x="247200" y="197945"/>
                  <a:pt x="247086" y="198098"/>
                  <a:pt x="246876" y="198250"/>
                </a:cubicBezTo>
                <a:cubicBezTo>
                  <a:pt x="246666" y="198403"/>
                  <a:pt x="246476" y="198555"/>
                  <a:pt x="246305" y="198708"/>
                </a:cubicBezTo>
                <a:cubicBezTo>
                  <a:pt x="246146" y="198854"/>
                  <a:pt x="246006" y="199020"/>
                  <a:pt x="245885" y="199204"/>
                </a:cubicBezTo>
                <a:cubicBezTo>
                  <a:pt x="245765" y="199388"/>
                  <a:pt x="245701" y="199630"/>
                  <a:pt x="245695" y="199929"/>
                </a:cubicBezTo>
                <a:cubicBezTo>
                  <a:pt x="245555" y="200819"/>
                  <a:pt x="245301" y="201480"/>
                  <a:pt x="244933" y="201913"/>
                </a:cubicBezTo>
                <a:cubicBezTo>
                  <a:pt x="244565" y="202345"/>
                  <a:pt x="244006" y="202701"/>
                  <a:pt x="243257" y="202981"/>
                </a:cubicBezTo>
                <a:lnTo>
                  <a:pt x="242647" y="203897"/>
                </a:lnTo>
                <a:cubicBezTo>
                  <a:pt x="242190" y="204342"/>
                  <a:pt x="241733" y="204901"/>
                  <a:pt x="241275" y="205575"/>
                </a:cubicBezTo>
                <a:cubicBezTo>
                  <a:pt x="240818" y="206249"/>
                  <a:pt x="240361" y="207114"/>
                  <a:pt x="239904" y="208169"/>
                </a:cubicBezTo>
                <a:lnTo>
                  <a:pt x="239904" y="208475"/>
                </a:lnTo>
                <a:cubicBezTo>
                  <a:pt x="239174" y="208735"/>
                  <a:pt x="238424" y="209130"/>
                  <a:pt x="237656" y="209657"/>
                </a:cubicBezTo>
                <a:cubicBezTo>
                  <a:pt x="236888" y="210185"/>
                  <a:pt x="235910" y="210198"/>
                  <a:pt x="234722" y="209696"/>
                </a:cubicBezTo>
                <a:lnTo>
                  <a:pt x="234417" y="209696"/>
                </a:lnTo>
                <a:cubicBezTo>
                  <a:pt x="234468" y="210916"/>
                  <a:pt x="234367" y="212137"/>
                  <a:pt x="234115" y="213358"/>
                </a:cubicBezTo>
                <a:lnTo>
                  <a:pt x="234115" y="214579"/>
                </a:lnTo>
                <a:cubicBezTo>
                  <a:pt x="233826" y="214286"/>
                  <a:pt x="233574" y="214108"/>
                  <a:pt x="233360" y="214045"/>
                </a:cubicBezTo>
                <a:cubicBezTo>
                  <a:pt x="233146" y="213981"/>
                  <a:pt x="232894" y="213956"/>
                  <a:pt x="232605" y="213968"/>
                </a:cubicBezTo>
                <a:cubicBezTo>
                  <a:pt x="232297" y="213072"/>
                  <a:pt x="231932" y="212271"/>
                  <a:pt x="231510" y="211565"/>
                </a:cubicBezTo>
                <a:cubicBezTo>
                  <a:pt x="231088" y="210859"/>
                  <a:pt x="230648" y="210134"/>
                  <a:pt x="230188" y="209390"/>
                </a:cubicBezTo>
                <a:cubicBezTo>
                  <a:pt x="230048" y="209371"/>
                  <a:pt x="229946" y="209257"/>
                  <a:pt x="229883" y="209047"/>
                </a:cubicBezTo>
                <a:cubicBezTo>
                  <a:pt x="229819" y="208837"/>
                  <a:pt x="229717" y="208646"/>
                  <a:pt x="229577" y="208475"/>
                </a:cubicBezTo>
                <a:cubicBezTo>
                  <a:pt x="228960" y="208850"/>
                  <a:pt x="228361" y="209015"/>
                  <a:pt x="227782" y="208971"/>
                </a:cubicBezTo>
                <a:cubicBezTo>
                  <a:pt x="227202" y="208926"/>
                  <a:pt x="226680" y="209168"/>
                  <a:pt x="226216" y="209696"/>
                </a:cubicBezTo>
                <a:cubicBezTo>
                  <a:pt x="226203" y="210153"/>
                  <a:pt x="226152" y="210382"/>
                  <a:pt x="226063" y="210382"/>
                </a:cubicBezTo>
                <a:cubicBezTo>
                  <a:pt x="225974" y="210382"/>
                  <a:pt x="225923" y="210153"/>
                  <a:pt x="225910" y="209696"/>
                </a:cubicBezTo>
                <a:cubicBezTo>
                  <a:pt x="224529" y="209549"/>
                  <a:pt x="223319" y="209155"/>
                  <a:pt x="222281" y="208513"/>
                </a:cubicBezTo>
                <a:cubicBezTo>
                  <a:pt x="221244" y="207871"/>
                  <a:pt x="220416" y="206942"/>
                  <a:pt x="219799" y="205728"/>
                </a:cubicBezTo>
                <a:cubicBezTo>
                  <a:pt x="219156" y="205105"/>
                  <a:pt x="218455" y="204443"/>
                  <a:pt x="217698" y="203744"/>
                </a:cubicBezTo>
                <a:cubicBezTo>
                  <a:pt x="216940" y="203045"/>
                  <a:pt x="216316" y="202383"/>
                  <a:pt x="215826" y="201760"/>
                </a:cubicBezTo>
                <a:cubicBezTo>
                  <a:pt x="215051" y="202542"/>
                  <a:pt x="214239" y="202809"/>
                  <a:pt x="213389" y="202561"/>
                </a:cubicBezTo>
                <a:cubicBezTo>
                  <a:pt x="212539" y="202313"/>
                  <a:pt x="211727" y="201436"/>
                  <a:pt x="210953" y="199929"/>
                </a:cubicBezTo>
                <a:lnTo>
                  <a:pt x="208518" y="195961"/>
                </a:lnTo>
                <a:cubicBezTo>
                  <a:pt x="208372" y="195325"/>
                  <a:pt x="208208" y="194613"/>
                  <a:pt x="208024" y="193825"/>
                </a:cubicBezTo>
                <a:cubicBezTo>
                  <a:pt x="207840" y="193036"/>
                  <a:pt x="207599" y="192324"/>
                  <a:pt x="207301" y="191688"/>
                </a:cubicBezTo>
                <a:lnTo>
                  <a:pt x="207301" y="189246"/>
                </a:lnTo>
                <a:cubicBezTo>
                  <a:pt x="207320" y="188642"/>
                  <a:pt x="207434" y="188096"/>
                  <a:pt x="207643" y="187607"/>
                </a:cubicBezTo>
                <a:cubicBezTo>
                  <a:pt x="207852" y="187118"/>
                  <a:pt x="208043" y="186649"/>
                  <a:pt x="208214" y="186200"/>
                </a:cubicBezTo>
                <a:cubicBezTo>
                  <a:pt x="208632" y="185289"/>
                  <a:pt x="208785" y="184409"/>
                  <a:pt x="208670" y="183561"/>
                </a:cubicBezTo>
                <a:cubicBezTo>
                  <a:pt x="208556" y="182713"/>
                  <a:pt x="208404" y="181978"/>
                  <a:pt x="208214" y="181354"/>
                </a:cubicBezTo>
                <a:cubicBezTo>
                  <a:pt x="208055" y="180153"/>
                  <a:pt x="207840" y="179048"/>
                  <a:pt x="207567" y="178038"/>
                </a:cubicBezTo>
                <a:cubicBezTo>
                  <a:pt x="207294" y="177027"/>
                  <a:pt x="207003" y="175998"/>
                  <a:pt x="206692" y="174950"/>
                </a:cubicBezTo>
                <a:lnTo>
                  <a:pt x="203952" y="161530"/>
                </a:lnTo>
                <a:cubicBezTo>
                  <a:pt x="203489" y="159999"/>
                  <a:pt x="202969" y="158411"/>
                  <a:pt x="202392" y="156765"/>
                </a:cubicBezTo>
                <a:cubicBezTo>
                  <a:pt x="201815" y="155120"/>
                  <a:pt x="201219" y="153455"/>
                  <a:pt x="200604" y="151771"/>
                </a:cubicBezTo>
                <a:cubicBezTo>
                  <a:pt x="200610" y="151631"/>
                  <a:pt x="200598" y="151530"/>
                  <a:pt x="200566" y="151466"/>
                </a:cubicBezTo>
                <a:cubicBezTo>
                  <a:pt x="200534" y="151403"/>
                  <a:pt x="200445" y="151301"/>
                  <a:pt x="200299" y="151161"/>
                </a:cubicBezTo>
                <a:lnTo>
                  <a:pt x="199386" y="151771"/>
                </a:lnTo>
                <a:cubicBezTo>
                  <a:pt x="198606" y="154078"/>
                  <a:pt x="197731" y="156479"/>
                  <a:pt x="196761" y="158976"/>
                </a:cubicBezTo>
                <a:cubicBezTo>
                  <a:pt x="195791" y="161473"/>
                  <a:pt x="194839" y="163951"/>
                  <a:pt x="193907" y="166410"/>
                </a:cubicBezTo>
                <a:lnTo>
                  <a:pt x="190254" y="175560"/>
                </a:lnTo>
                <a:cubicBezTo>
                  <a:pt x="188440" y="179993"/>
                  <a:pt x="186588" y="184384"/>
                  <a:pt x="184696" y="188734"/>
                </a:cubicBezTo>
                <a:cubicBezTo>
                  <a:pt x="182804" y="193083"/>
                  <a:pt x="180798" y="197323"/>
                  <a:pt x="178677" y="201455"/>
                </a:cubicBezTo>
                <a:cubicBezTo>
                  <a:pt x="177426" y="203763"/>
                  <a:pt x="176042" y="206166"/>
                  <a:pt x="174524" y="208665"/>
                </a:cubicBezTo>
                <a:cubicBezTo>
                  <a:pt x="173006" y="211163"/>
                  <a:pt x="171546" y="213642"/>
                  <a:pt x="170143" y="216100"/>
                </a:cubicBezTo>
                <a:cubicBezTo>
                  <a:pt x="168911" y="217779"/>
                  <a:pt x="167641" y="219438"/>
                  <a:pt x="166333" y="221079"/>
                </a:cubicBezTo>
                <a:cubicBezTo>
                  <a:pt x="165025" y="222719"/>
                  <a:pt x="163755" y="224303"/>
                  <a:pt x="162523" y="225829"/>
                </a:cubicBezTo>
                <a:cubicBezTo>
                  <a:pt x="161157" y="227401"/>
                  <a:pt x="159697" y="228899"/>
                  <a:pt x="158141" y="230322"/>
                </a:cubicBezTo>
                <a:cubicBezTo>
                  <a:pt x="156585" y="231746"/>
                  <a:pt x="154896" y="232785"/>
                  <a:pt x="153074" y="233439"/>
                </a:cubicBezTo>
                <a:cubicBezTo>
                  <a:pt x="151994" y="234048"/>
                  <a:pt x="150953" y="234353"/>
                  <a:pt x="149950" y="234353"/>
                </a:cubicBezTo>
                <a:cubicBezTo>
                  <a:pt x="148946" y="234353"/>
                  <a:pt x="148057" y="234048"/>
                  <a:pt x="147283" y="233439"/>
                </a:cubicBezTo>
                <a:cubicBezTo>
                  <a:pt x="146400" y="232980"/>
                  <a:pt x="145574" y="232541"/>
                  <a:pt x="144806" y="232122"/>
                </a:cubicBezTo>
                <a:cubicBezTo>
                  <a:pt x="144038" y="231703"/>
                  <a:pt x="143136" y="231340"/>
                  <a:pt x="142101" y="231034"/>
                </a:cubicBezTo>
                <a:cubicBezTo>
                  <a:pt x="141606" y="230453"/>
                  <a:pt x="140920" y="230050"/>
                  <a:pt x="140044" y="229824"/>
                </a:cubicBezTo>
                <a:cubicBezTo>
                  <a:pt x="139167" y="229599"/>
                  <a:pt x="138329" y="229281"/>
                  <a:pt x="137529" y="228870"/>
                </a:cubicBezTo>
                <a:cubicBezTo>
                  <a:pt x="136621" y="228534"/>
                  <a:pt x="135770" y="228065"/>
                  <a:pt x="134976" y="227464"/>
                </a:cubicBezTo>
                <a:cubicBezTo>
                  <a:pt x="134183" y="226862"/>
                  <a:pt x="133408" y="226317"/>
                  <a:pt x="132652" y="225829"/>
                </a:cubicBezTo>
                <a:lnTo>
                  <a:pt x="129299" y="223093"/>
                </a:lnTo>
                <a:cubicBezTo>
                  <a:pt x="126251" y="221928"/>
                  <a:pt x="123813" y="220002"/>
                  <a:pt x="121984" y="217316"/>
                </a:cubicBezTo>
                <a:cubicBezTo>
                  <a:pt x="120206" y="214628"/>
                  <a:pt x="118885" y="211783"/>
                  <a:pt x="118022" y="208780"/>
                </a:cubicBezTo>
                <a:cubicBezTo>
                  <a:pt x="117266" y="206821"/>
                  <a:pt x="116568" y="204939"/>
                  <a:pt x="115926" y="203134"/>
                </a:cubicBezTo>
                <a:cubicBezTo>
                  <a:pt x="115285" y="201328"/>
                  <a:pt x="114663" y="199446"/>
                  <a:pt x="114059" y="197487"/>
                </a:cubicBezTo>
                <a:lnTo>
                  <a:pt x="112535" y="191688"/>
                </a:lnTo>
                <a:lnTo>
                  <a:pt x="111011" y="193214"/>
                </a:lnTo>
                <a:cubicBezTo>
                  <a:pt x="109049" y="196279"/>
                  <a:pt x="107182" y="199306"/>
                  <a:pt x="105411" y="202294"/>
                </a:cubicBezTo>
                <a:cubicBezTo>
                  <a:pt x="103639" y="205283"/>
                  <a:pt x="101848" y="208157"/>
                  <a:pt x="100039" y="210916"/>
                </a:cubicBezTo>
                <a:cubicBezTo>
                  <a:pt x="98038" y="213514"/>
                  <a:pt x="96019" y="216090"/>
                  <a:pt x="93981" y="218645"/>
                </a:cubicBezTo>
                <a:cubicBezTo>
                  <a:pt x="91942" y="221199"/>
                  <a:pt x="89999" y="223695"/>
                  <a:pt x="88151" y="226134"/>
                </a:cubicBezTo>
                <a:cubicBezTo>
                  <a:pt x="86945" y="227364"/>
                  <a:pt x="85777" y="228560"/>
                  <a:pt x="84646" y="229721"/>
                </a:cubicBezTo>
                <a:cubicBezTo>
                  <a:pt x="83516" y="230881"/>
                  <a:pt x="82348" y="231919"/>
                  <a:pt x="81141" y="232834"/>
                </a:cubicBezTo>
                <a:cubicBezTo>
                  <a:pt x="79503" y="234108"/>
                  <a:pt x="77979" y="235440"/>
                  <a:pt x="76569" y="236830"/>
                </a:cubicBezTo>
                <a:cubicBezTo>
                  <a:pt x="75159" y="238220"/>
                  <a:pt x="73635" y="239325"/>
                  <a:pt x="71997" y="240144"/>
                </a:cubicBezTo>
                <a:cubicBezTo>
                  <a:pt x="70613" y="241218"/>
                  <a:pt x="69038" y="242195"/>
                  <a:pt x="67273" y="243078"/>
                </a:cubicBezTo>
                <a:cubicBezTo>
                  <a:pt x="65507" y="243961"/>
                  <a:pt x="63628" y="244710"/>
                  <a:pt x="61634" y="245326"/>
                </a:cubicBezTo>
                <a:cubicBezTo>
                  <a:pt x="61024" y="245497"/>
                  <a:pt x="60338" y="245536"/>
                  <a:pt x="59576" y="245440"/>
                </a:cubicBezTo>
                <a:cubicBezTo>
                  <a:pt x="58814" y="245345"/>
                  <a:pt x="57976" y="245002"/>
                  <a:pt x="57062" y="244412"/>
                </a:cubicBezTo>
                <a:cubicBezTo>
                  <a:pt x="55862" y="243662"/>
                  <a:pt x="54681" y="243027"/>
                  <a:pt x="53519" y="242507"/>
                </a:cubicBezTo>
                <a:cubicBezTo>
                  <a:pt x="52357" y="241986"/>
                  <a:pt x="51099" y="241503"/>
                  <a:pt x="49747" y="241059"/>
                </a:cubicBezTo>
                <a:cubicBezTo>
                  <a:pt x="48058" y="240309"/>
                  <a:pt x="46407" y="239446"/>
                  <a:pt x="44794" y="238468"/>
                </a:cubicBezTo>
                <a:cubicBezTo>
                  <a:pt x="43181" y="237490"/>
                  <a:pt x="41682" y="236322"/>
                  <a:pt x="40298" y="234963"/>
                </a:cubicBezTo>
                <a:cubicBezTo>
                  <a:pt x="39364" y="234499"/>
                  <a:pt x="38412" y="233980"/>
                  <a:pt x="37440" y="233405"/>
                </a:cubicBezTo>
                <a:cubicBezTo>
                  <a:pt x="36469" y="232831"/>
                  <a:pt x="35593" y="232240"/>
                  <a:pt x="34811" y="231634"/>
                </a:cubicBezTo>
                <a:cubicBezTo>
                  <a:pt x="34176" y="230848"/>
                  <a:pt x="33541" y="230105"/>
                  <a:pt x="32906" y="229405"/>
                </a:cubicBezTo>
                <a:cubicBezTo>
                  <a:pt x="32271" y="228706"/>
                  <a:pt x="31789" y="228122"/>
                  <a:pt x="31459" y="227654"/>
                </a:cubicBezTo>
                <a:cubicBezTo>
                  <a:pt x="31446" y="227198"/>
                  <a:pt x="31319" y="226818"/>
                  <a:pt x="31078" y="226514"/>
                </a:cubicBezTo>
                <a:cubicBezTo>
                  <a:pt x="30836" y="226209"/>
                  <a:pt x="30557" y="225981"/>
                  <a:pt x="30239" y="225829"/>
                </a:cubicBezTo>
                <a:cubicBezTo>
                  <a:pt x="29776" y="225335"/>
                  <a:pt x="29255" y="224727"/>
                  <a:pt x="28677" y="224005"/>
                </a:cubicBezTo>
                <a:cubicBezTo>
                  <a:pt x="28100" y="223283"/>
                  <a:pt x="27503" y="222675"/>
                  <a:pt x="26887" y="222181"/>
                </a:cubicBezTo>
                <a:cubicBezTo>
                  <a:pt x="27033" y="222168"/>
                  <a:pt x="27122" y="222118"/>
                  <a:pt x="27153" y="222029"/>
                </a:cubicBezTo>
                <a:cubicBezTo>
                  <a:pt x="27185" y="221940"/>
                  <a:pt x="27198" y="221890"/>
                  <a:pt x="27191" y="221877"/>
                </a:cubicBezTo>
                <a:lnTo>
                  <a:pt x="31459" y="222789"/>
                </a:lnTo>
                <a:cubicBezTo>
                  <a:pt x="34329" y="223866"/>
                  <a:pt x="37047" y="224373"/>
                  <a:pt x="39612" y="224309"/>
                </a:cubicBezTo>
                <a:cubicBezTo>
                  <a:pt x="42177" y="224246"/>
                  <a:pt x="44743" y="223537"/>
                  <a:pt x="47308" y="222181"/>
                </a:cubicBezTo>
                <a:cubicBezTo>
                  <a:pt x="48547" y="221573"/>
                  <a:pt x="49804" y="220889"/>
                  <a:pt x="51080" y="220129"/>
                </a:cubicBezTo>
                <a:cubicBezTo>
                  <a:pt x="52357" y="219369"/>
                  <a:pt x="53538" y="218533"/>
                  <a:pt x="54623" y="217620"/>
                </a:cubicBezTo>
                <a:cubicBezTo>
                  <a:pt x="56916" y="215775"/>
                  <a:pt x="59037" y="213756"/>
                  <a:pt x="60986" y="211564"/>
                </a:cubicBezTo>
                <a:cubicBezTo>
                  <a:pt x="62936" y="209371"/>
                  <a:pt x="64676" y="207121"/>
                  <a:pt x="66206" y="204812"/>
                </a:cubicBezTo>
                <a:cubicBezTo>
                  <a:pt x="67438" y="203439"/>
                  <a:pt x="68555" y="202065"/>
                  <a:pt x="69559" y="200692"/>
                </a:cubicBezTo>
                <a:cubicBezTo>
                  <a:pt x="70562" y="199318"/>
                  <a:pt x="71375" y="197945"/>
                  <a:pt x="71997" y="196572"/>
                </a:cubicBezTo>
                <a:cubicBezTo>
                  <a:pt x="73661" y="194123"/>
                  <a:pt x="75210" y="191619"/>
                  <a:pt x="76645" y="189061"/>
                </a:cubicBezTo>
                <a:cubicBezTo>
                  <a:pt x="78080" y="186503"/>
                  <a:pt x="79477" y="183934"/>
                  <a:pt x="80836" y="181354"/>
                </a:cubicBezTo>
                <a:cubicBezTo>
                  <a:pt x="82386" y="178133"/>
                  <a:pt x="83935" y="174816"/>
                  <a:pt x="85484" y="171404"/>
                </a:cubicBezTo>
                <a:cubicBezTo>
                  <a:pt x="87034" y="167992"/>
                  <a:pt x="88431" y="164599"/>
                  <a:pt x="89675" y="161226"/>
                </a:cubicBezTo>
                <a:cubicBezTo>
                  <a:pt x="90755" y="158481"/>
                  <a:pt x="91796" y="155736"/>
                  <a:pt x="92800" y="152991"/>
                </a:cubicBezTo>
                <a:cubicBezTo>
                  <a:pt x="93803" y="150246"/>
                  <a:pt x="94692" y="147501"/>
                  <a:pt x="95467" y="144757"/>
                </a:cubicBezTo>
                <a:cubicBezTo>
                  <a:pt x="96813" y="140499"/>
                  <a:pt x="98007" y="136281"/>
                  <a:pt x="99048" y="132100"/>
                </a:cubicBezTo>
                <a:cubicBezTo>
                  <a:pt x="100089" y="127919"/>
                  <a:pt x="101131" y="123701"/>
                  <a:pt x="102172" y="119445"/>
                </a:cubicBezTo>
                <a:cubicBezTo>
                  <a:pt x="102464" y="118216"/>
                  <a:pt x="102795" y="116950"/>
                  <a:pt x="103163" y="115646"/>
                </a:cubicBezTo>
                <a:cubicBezTo>
                  <a:pt x="103531" y="114342"/>
                  <a:pt x="104014" y="113076"/>
                  <a:pt x="104611" y="111848"/>
                </a:cubicBezTo>
                <a:cubicBezTo>
                  <a:pt x="104604" y="111285"/>
                  <a:pt x="104617" y="110817"/>
                  <a:pt x="104649" y="110443"/>
                </a:cubicBezTo>
                <a:cubicBezTo>
                  <a:pt x="104681" y="110070"/>
                  <a:pt x="104769" y="109525"/>
                  <a:pt x="104915" y="108810"/>
                </a:cubicBezTo>
                <a:cubicBezTo>
                  <a:pt x="104153" y="108949"/>
                  <a:pt x="103468" y="109050"/>
                  <a:pt x="102858" y="109114"/>
                </a:cubicBezTo>
                <a:cubicBezTo>
                  <a:pt x="102248" y="109177"/>
                  <a:pt x="101715" y="109278"/>
                  <a:pt x="101258" y="109418"/>
                </a:cubicBezTo>
                <a:cubicBezTo>
                  <a:pt x="98953" y="110468"/>
                  <a:pt x="96629" y="111405"/>
                  <a:pt x="94286" y="112228"/>
                </a:cubicBezTo>
                <a:cubicBezTo>
                  <a:pt x="91942" y="113051"/>
                  <a:pt x="89695" y="113836"/>
                  <a:pt x="87542" y="114583"/>
                </a:cubicBezTo>
                <a:cubicBezTo>
                  <a:pt x="85383" y="115514"/>
                  <a:pt x="83148" y="116387"/>
                  <a:pt x="80836" y="117204"/>
                </a:cubicBezTo>
                <a:cubicBezTo>
                  <a:pt x="78525" y="118020"/>
                  <a:pt x="76290" y="118666"/>
                  <a:pt x="74131" y="119141"/>
                </a:cubicBezTo>
                <a:lnTo>
                  <a:pt x="67730" y="120968"/>
                </a:lnTo>
                <a:cubicBezTo>
                  <a:pt x="67114" y="120993"/>
                  <a:pt x="66593" y="121095"/>
                  <a:pt x="66168" y="121273"/>
                </a:cubicBezTo>
                <a:cubicBezTo>
                  <a:pt x="65742" y="121451"/>
                  <a:pt x="65450" y="121553"/>
                  <a:pt x="65291" y="121578"/>
                </a:cubicBezTo>
                <a:cubicBezTo>
                  <a:pt x="63501" y="121877"/>
                  <a:pt x="61977" y="121966"/>
                  <a:pt x="60719" y="121845"/>
                </a:cubicBezTo>
                <a:cubicBezTo>
                  <a:pt x="59462" y="121724"/>
                  <a:pt x="58243" y="121432"/>
                  <a:pt x="57062" y="120968"/>
                </a:cubicBezTo>
                <a:cubicBezTo>
                  <a:pt x="56605" y="120828"/>
                  <a:pt x="56147" y="120727"/>
                  <a:pt x="55690" y="120663"/>
                </a:cubicBezTo>
                <a:cubicBezTo>
                  <a:pt x="55233" y="120599"/>
                  <a:pt x="54776" y="120498"/>
                  <a:pt x="54319" y="120358"/>
                </a:cubicBezTo>
                <a:cubicBezTo>
                  <a:pt x="55671" y="120517"/>
                  <a:pt x="56929" y="120657"/>
                  <a:pt x="58091" y="120777"/>
                </a:cubicBezTo>
                <a:cubicBezTo>
                  <a:pt x="59253" y="120898"/>
                  <a:pt x="60434" y="120962"/>
                  <a:pt x="61634" y="120968"/>
                </a:cubicBezTo>
                <a:cubicBezTo>
                  <a:pt x="63425" y="120968"/>
                  <a:pt x="65101" y="120816"/>
                  <a:pt x="66663" y="120511"/>
                </a:cubicBezTo>
                <a:cubicBezTo>
                  <a:pt x="68225" y="120206"/>
                  <a:pt x="69902" y="119749"/>
                  <a:pt x="71692" y="119141"/>
                </a:cubicBezTo>
                <a:cubicBezTo>
                  <a:pt x="74270" y="118482"/>
                  <a:pt x="76810" y="117672"/>
                  <a:pt x="79312" y="116710"/>
                </a:cubicBezTo>
                <a:cubicBezTo>
                  <a:pt x="81814" y="115748"/>
                  <a:pt x="84354" y="114937"/>
                  <a:pt x="86932" y="114279"/>
                </a:cubicBezTo>
                <a:lnTo>
                  <a:pt x="99734" y="109114"/>
                </a:lnTo>
                <a:cubicBezTo>
                  <a:pt x="100363" y="108987"/>
                  <a:pt x="101010" y="108861"/>
                  <a:pt x="101677" y="108734"/>
                </a:cubicBezTo>
                <a:cubicBezTo>
                  <a:pt x="102344" y="108607"/>
                  <a:pt x="102915" y="108329"/>
                  <a:pt x="103391" y="107898"/>
                </a:cubicBezTo>
                <a:lnTo>
                  <a:pt x="104915" y="107594"/>
                </a:lnTo>
                <a:lnTo>
                  <a:pt x="104915" y="107289"/>
                </a:lnTo>
                <a:lnTo>
                  <a:pt x="105220" y="107289"/>
                </a:lnTo>
                <a:cubicBezTo>
                  <a:pt x="105074" y="107295"/>
                  <a:pt x="104985" y="107282"/>
                  <a:pt x="104954" y="107251"/>
                </a:cubicBezTo>
                <a:cubicBezTo>
                  <a:pt x="104922" y="107219"/>
                  <a:pt x="104909" y="107130"/>
                  <a:pt x="104915" y="106983"/>
                </a:cubicBezTo>
                <a:cubicBezTo>
                  <a:pt x="104738" y="106977"/>
                  <a:pt x="104484" y="106990"/>
                  <a:pt x="104153" y="107021"/>
                </a:cubicBezTo>
                <a:cubicBezTo>
                  <a:pt x="103823" y="107053"/>
                  <a:pt x="103569" y="107142"/>
                  <a:pt x="103391" y="107289"/>
                </a:cubicBezTo>
                <a:cubicBezTo>
                  <a:pt x="102121" y="107739"/>
                  <a:pt x="100699" y="108208"/>
                  <a:pt x="99124" y="108696"/>
                </a:cubicBezTo>
                <a:cubicBezTo>
                  <a:pt x="97549" y="109183"/>
                  <a:pt x="96127" y="109728"/>
                  <a:pt x="94857" y="110329"/>
                </a:cubicBezTo>
                <a:cubicBezTo>
                  <a:pt x="91841" y="111526"/>
                  <a:pt x="88958" y="112551"/>
                  <a:pt x="86208" y="113406"/>
                </a:cubicBezTo>
                <a:cubicBezTo>
                  <a:pt x="83459" y="114260"/>
                  <a:pt x="80652" y="115058"/>
                  <a:pt x="77788" y="115798"/>
                </a:cubicBezTo>
                <a:cubicBezTo>
                  <a:pt x="76690" y="116412"/>
                  <a:pt x="75534" y="116931"/>
                  <a:pt x="74321" y="117356"/>
                </a:cubicBezTo>
                <a:cubicBezTo>
                  <a:pt x="73108" y="117780"/>
                  <a:pt x="72029" y="118071"/>
                  <a:pt x="71083" y="118229"/>
                </a:cubicBezTo>
                <a:cubicBezTo>
                  <a:pt x="69425" y="118679"/>
                  <a:pt x="67787" y="118995"/>
                  <a:pt x="66168" y="119179"/>
                </a:cubicBezTo>
                <a:cubicBezTo>
                  <a:pt x="64549" y="119362"/>
                  <a:pt x="62834" y="119451"/>
                  <a:pt x="61024" y="119445"/>
                </a:cubicBezTo>
                <a:cubicBezTo>
                  <a:pt x="59799" y="119312"/>
                  <a:pt x="58592" y="119274"/>
                  <a:pt x="57405" y="119331"/>
                </a:cubicBezTo>
                <a:cubicBezTo>
                  <a:pt x="56217" y="119388"/>
                  <a:pt x="55087" y="119426"/>
                  <a:pt x="54014" y="119445"/>
                </a:cubicBezTo>
                <a:cubicBezTo>
                  <a:pt x="52947" y="119267"/>
                  <a:pt x="51956" y="119014"/>
                  <a:pt x="51042" y="118685"/>
                </a:cubicBezTo>
                <a:cubicBezTo>
                  <a:pt x="50128" y="118356"/>
                  <a:pt x="49289" y="118103"/>
                  <a:pt x="48527" y="117925"/>
                </a:cubicBezTo>
                <a:cubicBezTo>
                  <a:pt x="47924" y="117444"/>
                  <a:pt x="47378" y="116963"/>
                  <a:pt x="46889" y="116482"/>
                </a:cubicBezTo>
                <a:cubicBezTo>
                  <a:pt x="46400" y="116001"/>
                  <a:pt x="45930" y="115672"/>
                  <a:pt x="45479" y="115495"/>
                </a:cubicBezTo>
                <a:cubicBezTo>
                  <a:pt x="45143" y="115311"/>
                  <a:pt x="44749" y="115070"/>
                  <a:pt x="44298" y="114773"/>
                </a:cubicBezTo>
                <a:cubicBezTo>
                  <a:pt x="43848" y="114475"/>
                  <a:pt x="43530" y="114311"/>
                  <a:pt x="43346" y="114279"/>
                </a:cubicBezTo>
                <a:cubicBezTo>
                  <a:pt x="42419" y="114266"/>
                  <a:pt x="41682" y="113912"/>
                  <a:pt x="41136" y="113216"/>
                </a:cubicBezTo>
                <a:cubicBezTo>
                  <a:pt x="40590" y="112519"/>
                  <a:pt x="40311" y="111557"/>
                  <a:pt x="40298" y="110329"/>
                </a:cubicBezTo>
                <a:cubicBezTo>
                  <a:pt x="40336" y="109538"/>
                  <a:pt x="40412" y="108612"/>
                  <a:pt x="40526" y="107552"/>
                </a:cubicBezTo>
                <a:cubicBezTo>
                  <a:pt x="40641" y="106491"/>
                  <a:pt x="40565" y="105487"/>
                  <a:pt x="40298" y="104538"/>
                </a:cubicBezTo>
                <a:cubicBezTo>
                  <a:pt x="40126" y="103302"/>
                  <a:pt x="39860" y="102029"/>
                  <a:pt x="39498" y="100717"/>
                </a:cubicBezTo>
                <a:cubicBezTo>
                  <a:pt x="39136" y="99405"/>
                  <a:pt x="38793" y="98132"/>
                  <a:pt x="38469" y="96896"/>
                </a:cubicBezTo>
                <a:cubicBezTo>
                  <a:pt x="38285" y="96132"/>
                  <a:pt x="38044" y="95292"/>
                  <a:pt x="37745" y="94377"/>
                </a:cubicBezTo>
                <a:cubicBezTo>
                  <a:pt x="37447" y="93462"/>
                  <a:pt x="37282" y="92473"/>
                  <a:pt x="37250" y="91408"/>
                </a:cubicBezTo>
                <a:cubicBezTo>
                  <a:pt x="38044" y="92783"/>
                  <a:pt x="38971" y="94142"/>
                  <a:pt x="40031" y="95484"/>
                </a:cubicBezTo>
                <a:cubicBezTo>
                  <a:pt x="41092" y="96826"/>
                  <a:pt x="42095" y="98112"/>
                  <a:pt x="43041" y="99342"/>
                </a:cubicBezTo>
                <a:cubicBezTo>
                  <a:pt x="43371" y="100080"/>
                  <a:pt x="43854" y="100666"/>
                  <a:pt x="44489" y="101099"/>
                </a:cubicBezTo>
                <a:cubicBezTo>
                  <a:pt x="45124" y="101532"/>
                  <a:pt x="45759" y="101965"/>
                  <a:pt x="46394" y="102398"/>
                </a:cubicBezTo>
                <a:cubicBezTo>
                  <a:pt x="47429" y="103156"/>
                  <a:pt x="48407" y="103856"/>
                  <a:pt x="49328" y="104500"/>
                </a:cubicBezTo>
                <a:cubicBezTo>
                  <a:pt x="50248" y="105143"/>
                  <a:pt x="51302" y="105767"/>
                  <a:pt x="52490" y="106372"/>
                </a:cubicBezTo>
                <a:cubicBezTo>
                  <a:pt x="52820" y="106646"/>
                  <a:pt x="53226" y="106709"/>
                  <a:pt x="53709" y="106563"/>
                </a:cubicBezTo>
                <a:cubicBezTo>
                  <a:pt x="54192" y="106416"/>
                  <a:pt x="54598" y="106251"/>
                  <a:pt x="54928" y="106066"/>
                </a:cubicBezTo>
                <a:lnTo>
                  <a:pt x="71997" y="99342"/>
                </a:lnTo>
                <a:lnTo>
                  <a:pt x="87237" y="93841"/>
                </a:lnTo>
                <a:cubicBezTo>
                  <a:pt x="89504" y="92656"/>
                  <a:pt x="91752" y="91681"/>
                  <a:pt x="93981" y="90914"/>
                </a:cubicBezTo>
                <a:cubicBezTo>
                  <a:pt x="96210" y="90147"/>
                  <a:pt x="98534" y="89400"/>
                  <a:pt x="100953" y="88671"/>
                </a:cubicBezTo>
                <a:cubicBezTo>
                  <a:pt x="102191" y="88056"/>
                  <a:pt x="103449" y="87461"/>
                  <a:pt x="104725" y="86884"/>
                </a:cubicBezTo>
                <a:cubicBezTo>
                  <a:pt x="106001" y="86308"/>
                  <a:pt x="107182" y="85788"/>
                  <a:pt x="108268" y="85326"/>
                </a:cubicBezTo>
                <a:cubicBezTo>
                  <a:pt x="108446" y="85167"/>
                  <a:pt x="108700" y="84952"/>
                  <a:pt x="109030" y="84679"/>
                </a:cubicBezTo>
                <a:cubicBezTo>
                  <a:pt x="109360" y="84407"/>
                  <a:pt x="109614" y="84116"/>
                  <a:pt x="109792" y="83805"/>
                </a:cubicBezTo>
                <a:lnTo>
                  <a:pt x="112231" y="68580"/>
                </a:lnTo>
                <a:cubicBezTo>
                  <a:pt x="112377" y="68104"/>
                  <a:pt x="112466" y="67532"/>
                  <a:pt x="112497" y="66866"/>
                </a:cubicBezTo>
                <a:cubicBezTo>
                  <a:pt x="112529" y="66199"/>
                  <a:pt x="112542" y="65551"/>
                  <a:pt x="112535" y="64922"/>
                </a:cubicBezTo>
                <a:cubicBezTo>
                  <a:pt x="112529" y="65056"/>
                  <a:pt x="112542" y="65170"/>
                  <a:pt x="112574" y="65265"/>
                </a:cubicBezTo>
                <a:cubicBezTo>
                  <a:pt x="112605" y="65361"/>
                  <a:pt x="112694" y="65551"/>
                  <a:pt x="112840" y="65837"/>
                </a:cubicBezTo>
                <a:lnTo>
                  <a:pt x="112840" y="61874"/>
                </a:lnTo>
                <a:cubicBezTo>
                  <a:pt x="113132" y="61881"/>
                  <a:pt x="113310" y="62021"/>
                  <a:pt x="113374" y="62294"/>
                </a:cubicBezTo>
                <a:cubicBezTo>
                  <a:pt x="113437" y="62567"/>
                  <a:pt x="113463" y="62935"/>
                  <a:pt x="113450" y="63398"/>
                </a:cubicBezTo>
                <a:lnTo>
                  <a:pt x="113755" y="63398"/>
                </a:lnTo>
                <a:lnTo>
                  <a:pt x="114669" y="56693"/>
                </a:lnTo>
                <a:cubicBezTo>
                  <a:pt x="114993" y="54997"/>
                  <a:pt x="115412" y="53207"/>
                  <a:pt x="115926" y="51321"/>
                </a:cubicBezTo>
                <a:cubicBezTo>
                  <a:pt x="116441" y="49435"/>
                  <a:pt x="116936" y="47568"/>
                  <a:pt x="117412" y="45720"/>
                </a:cubicBezTo>
                <a:lnTo>
                  <a:pt x="117412" y="41758"/>
                </a:lnTo>
                <a:lnTo>
                  <a:pt x="116803" y="41758"/>
                </a:lnTo>
                <a:cubicBezTo>
                  <a:pt x="117107" y="41732"/>
                  <a:pt x="117336" y="41631"/>
                  <a:pt x="117488" y="41453"/>
                </a:cubicBezTo>
                <a:cubicBezTo>
                  <a:pt x="117641" y="41275"/>
                  <a:pt x="117717" y="41173"/>
                  <a:pt x="117717" y="41148"/>
                </a:cubicBezTo>
                <a:cubicBezTo>
                  <a:pt x="117596" y="40259"/>
                  <a:pt x="117609" y="39522"/>
                  <a:pt x="117755" y="38938"/>
                </a:cubicBezTo>
                <a:cubicBezTo>
                  <a:pt x="117901" y="38354"/>
                  <a:pt x="117990" y="37770"/>
                  <a:pt x="118022" y="37186"/>
                </a:cubicBezTo>
                <a:cubicBezTo>
                  <a:pt x="118035" y="36576"/>
                  <a:pt x="118085" y="35966"/>
                  <a:pt x="118174" y="35357"/>
                </a:cubicBezTo>
                <a:cubicBezTo>
                  <a:pt x="118263" y="34747"/>
                  <a:pt x="118314" y="34138"/>
                  <a:pt x="118327" y="33528"/>
                </a:cubicBezTo>
                <a:lnTo>
                  <a:pt x="118936" y="23165"/>
                </a:lnTo>
                <a:cubicBezTo>
                  <a:pt x="118949" y="22409"/>
                  <a:pt x="119000" y="21711"/>
                  <a:pt x="119089" y="21069"/>
                </a:cubicBezTo>
                <a:cubicBezTo>
                  <a:pt x="119178" y="20428"/>
                  <a:pt x="119228" y="19806"/>
                  <a:pt x="119241" y="19202"/>
                </a:cubicBezTo>
                <a:cubicBezTo>
                  <a:pt x="119241" y="18872"/>
                  <a:pt x="119393" y="18542"/>
                  <a:pt x="119698" y="18212"/>
                </a:cubicBezTo>
                <a:cubicBezTo>
                  <a:pt x="120003" y="17882"/>
                  <a:pt x="120460" y="17704"/>
                  <a:pt x="121070" y="17678"/>
                </a:cubicBezTo>
                <a:close/>
                <a:moveTo>
                  <a:pt x="1156716" y="16383"/>
                </a:moveTo>
                <a:cubicBezTo>
                  <a:pt x="1157879" y="16777"/>
                  <a:pt x="1158832" y="17513"/>
                  <a:pt x="1159576" y="18593"/>
                </a:cubicBezTo>
                <a:cubicBezTo>
                  <a:pt x="1160060" y="19336"/>
                  <a:pt x="1160619" y="20060"/>
                  <a:pt x="1161255" y="20765"/>
                </a:cubicBezTo>
                <a:cubicBezTo>
                  <a:pt x="1161890" y="21469"/>
                  <a:pt x="1162450" y="22270"/>
                  <a:pt x="1162933" y="23165"/>
                </a:cubicBezTo>
                <a:cubicBezTo>
                  <a:pt x="1163518" y="23641"/>
                  <a:pt x="1164103" y="23908"/>
                  <a:pt x="1164688" y="23965"/>
                </a:cubicBezTo>
                <a:cubicBezTo>
                  <a:pt x="1165272" y="24022"/>
                  <a:pt x="1166010" y="23755"/>
                  <a:pt x="1166900" y="23165"/>
                </a:cubicBezTo>
                <a:cubicBezTo>
                  <a:pt x="1166926" y="23343"/>
                  <a:pt x="1167027" y="23597"/>
                  <a:pt x="1167205" y="23927"/>
                </a:cubicBezTo>
                <a:cubicBezTo>
                  <a:pt x="1167383" y="24257"/>
                  <a:pt x="1167485" y="24511"/>
                  <a:pt x="1167510" y="24689"/>
                </a:cubicBezTo>
                <a:lnTo>
                  <a:pt x="1167816" y="24689"/>
                </a:lnTo>
                <a:cubicBezTo>
                  <a:pt x="1168114" y="24371"/>
                  <a:pt x="1168508" y="24016"/>
                  <a:pt x="1168998" y="23622"/>
                </a:cubicBezTo>
                <a:cubicBezTo>
                  <a:pt x="1169488" y="23228"/>
                  <a:pt x="1170111" y="22873"/>
                  <a:pt x="1170867" y="22555"/>
                </a:cubicBezTo>
                <a:lnTo>
                  <a:pt x="1171783" y="25298"/>
                </a:lnTo>
                <a:cubicBezTo>
                  <a:pt x="1172266" y="27565"/>
                  <a:pt x="1172749" y="29737"/>
                  <a:pt x="1173232" y="31814"/>
                </a:cubicBezTo>
                <a:cubicBezTo>
                  <a:pt x="1173715" y="33890"/>
                  <a:pt x="1174046" y="35986"/>
                  <a:pt x="1174224" y="38100"/>
                </a:cubicBezTo>
                <a:cubicBezTo>
                  <a:pt x="1174230" y="39014"/>
                  <a:pt x="1174294" y="39929"/>
                  <a:pt x="1174415" y="40843"/>
                </a:cubicBezTo>
                <a:cubicBezTo>
                  <a:pt x="1174535" y="41758"/>
                  <a:pt x="1174675" y="42672"/>
                  <a:pt x="1174834" y="43586"/>
                </a:cubicBezTo>
                <a:cubicBezTo>
                  <a:pt x="1175114" y="44196"/>
                  <a:pt x="1175394" y="44806"/>
                  <a:pt x="1175673" y="45415"/>
                </a:cubicBezTo>
                <a:cubicBezTo>
                  <a:pt x="1175953" y="46025"/>
                  <a:pt x="1176385" y="46634"/>
                  <a:pt x="1176970" y="47244"/>
                </a:cubicBezTo>
                <a:cubicBezTo>
                  <a:pt x="1179508" y="49524"/>
                  <a:pt x="1182243" y="51594"/>
                  <a:pt x="1185174" y="53454"/>
                </a:cubicBezTo>
                <a:cubicBezTo>
                  <a:pt x="1188105" y="55315"/>
                  <a:pt x="1191459" y="57004"/>
                  <a:pt x="1195234" y="58522"/>
                </a:cubicBezTo>
                <a:cubicBezTo>
                  <a:pt x="1199054" y="60192"/>
                  <a:pt x="1203008" y="61424"/>
                  <a:pt x="1207094" y="62217"/>
                </a:cubicBezTo>
                <a:cubicBezTo>
                  <a:pt x="1211181" y="63011"/>
                  <a:pt x="1215363" y="63405"/>
                  <a:pt x="1219640" y="63398"/>
                </a:cubicBezTo>
                <a:cubicBezTo>
                  <a:pt x="1221306" y="63437"/>
                  <a:pt x="1222931" y="63589"/>
                  <a:pt x="1224517" y="63856"/>
                </a:cubicBezTo>
                <a:cubicBezTo>
                  <a:pt x="1226103" y="64122"/>
                  <a:pt x="1227724" y="64275"/>
                  <a:pt x="1229378" y="64313"/>
                </a:cubicBezTo>
                <a:cubicBezTo>
                  <a:pt x="1230572" y="64287"/>
                  <a:pt x="1231672" y="64110"/>
                  <a:pt x="1232679" y="63779"/>
                </a:cubicBezTo>
                <a:cubicBezTo>
                  <a:pt x="1233686" y="63449"/>
                  <a:pt x="1234714" y="63119"/>
                  <a:pt x="1235762" y="62789"/>
                </a:cubicBezTo>
                <a:cubicBezTo>
                  <a:pt x="1236511" y="62503"/>
                  <a:pt x="1237222" y="62313"/>
                  <a:pt x="1237895" y="62217"/>
                </a:cubicBezTo>
                <a:cubicBezTo>
                  <a:pt x="1238568" y="62122"/>
                  <a:pt x="1239280" y="62008"/>
                  <a:pt x="1240029" y="61874"/>
                </a:cubicBezTo>
                <a:lnTo>
                  <a:pt x="1240029" y="62789"/>
                </a:lnTo>
                <a:cubicBezTo>
                  <a:pt x="1239711" y="63068"/>
                  <a:pt x="1239280" y="63271"/>
                  <a:pt x="1238733" y="63398"/>
                </a:cubicBezTo>
                <a:cubicBezTo>
                  <a:pt x="1238187" y="63525"/>
                  <a:pt x="1237603" y="63729"/>
                  <a:pt x="1236981" y="64008"/>
                </a:cubicBezTo>
                <a:lnTo>
                  <a:pt x="1236981" y="64313"/>
                </a:lnTo>
                <a:cubicBezTo>
                  <a:pt x="1238168" y="64141"/>
                  <a:pt x="1239298" y="63951"/>
                  <a:pt x="1240372" y="63741"/>
                </a:cubicBezTo>
                <a:cubicBezTo>
                  <a:pt x="1241445" y="63532"/>
                  <a:pt x="1242651" y="63418"/>
                  <a:pt x="1243991" y="63398"/>
                </a:cubicBezTo>
                <a:cubicBezTo>
                  <a:pt x="1243693" y="63881"/>
                  <a:pt x="1243452" y="64364"/>
                  <a:pt x="1243267" y="64846"/>
                </a:cubicBezTo>
                <a:cubicBezTo>
                  <a:pt x="1243083" y="65329"/>
                  <a:pt x="1242918" y="65659"/>
                  <a:pt x="1242772" y="65837"/>
                </a:cubicBezTo>
                <a:cubicBezTo>
                  <a:pt x="1241940" y="67037"/>
                  <a:pt x="1241013" y="68142"/>
                  <a:pt x="1239991" y="69152"/>
                </a:cubicBezTo>
                <a:cubicBezTo>
                  <a:pt x="1238968" y="70161"/>
                  <a:pt x="1238270" y="71190"/>
                  <a:pt x="1237895" y="72238"/>
                </a:cubicBezTo>
                <a:cubicBezTo>
                  <a:pt x="1237184" y="73660"/>
                  <a:pt x="1236168" y="74778"/>
                  <a:pt x="1234848" y="75590"/>
                </a:cubicBezTo>
                <a:cubicBezTo>
                  <a:pt x="1233527" y="76403"/>
                  <a:pt x="1232512" y="77521"/>
                  <a:pt x="1231803" y="78943"/>
                </a:cubicBezTo>
                <a:cubicBezTo>
                  <a:pt x="1230370" y="81280"/>
                  <a:pt x="1228459" y="82855"/>
                  <a:pt x="1226071" y="83668"/>
                </a:cubicBezTo>
                <a:cubicBezTo>
                  <a:pt x="1223684" y="84480"/>
                  <a:pt x="1221235" y="85141"/>
                  <a:pt x="1218725" y="85649"/>
                </a:cubicBezTo>
                <a:cubicBezTo>
                  <a:pt x="1211911" y="87370"/>
                  <a:pt x="1205404" y="89338"/>
                  <a:pt x="1199204" y="91554"/>
                </a:cubicBezTo>
                <a:cubicBezTo>
                  <a:pt x="1193004" y="93771"/>
                  <a:pt x="1186808" y="95968"/>
                  <a:pt x="1180618" y="98146"/>
                </a:cubicBezTo>
                <a:cubicBezTo>
                  <a:pt x="1180318" y="98755"/>
                  <a:pt x="1180017" y="99060"/>
                  <a:pt x="1179716" y="99060"/>
                </a:cubicBezTo>
                <a:cubicBezTo>
                  <a:pt x="1179710" y="99073"/>
                  <a:pt x="1179723" y="99124"/>
                  <a:pt x="1179754" y="99212"/>
                </a:cubicBezTo>
                <a:cubicBezTo>
                  <a:pt x="1179785" y="99301"/>
                  <a:pt x="1179873" y="99352"/>
                  <a:pt x="1180017" y="99365"/>
                </a:cubicBezTo>
                <a:cubicBezTo>
                  <a:pt x="1181385" y="99054"/>
                  <a:pt x="1182722" y="98685"/>
                  <a:pt x="1184028" y="98260"/>
                </a:cubicBezTo>
                <a:cubicBezTo>
                  <a:pt x="1185333" y="97835"/>
                  <a:pt x="1186526" y="97390"/>
                  <a:pt x="1187608" y="96926"/>
                </a:cubicBezTo>
                <a:lnTo>
                  <a:pt x="1220555" y="86868"/>
                </a:lnTo>
                <a:cubicBezTo>
                  <a:pt x="1220727" y="86595"/>
                  <a:pt x="1220994" y="86532"/>
                  <a:pt x="1221356" y="86678"/>
                </a:cubicBezTo>
                <a:cubicBezTo>
                  <a:pt x="1221718" y="86824"/>
                  <a:pt x="1222062" y="86989"/>
                  <a:pt x="1222386" y="87173"/>
                </a:cubicBezTo>
                <a:cubicBezTo>
                  <a:pt x="1222055" y="87198"/>
                  <a:pt x="1221725" y="87300"/>
                  <a:pt x="1221394" y="87478"/>
                </a:cubicBezTo>
                <a:cubicBezTo>
                  <a:pt x="1221064" y="87655"/>
                  <a:pt x="1220886" y="87757"/>
                  <a:pt x="1220860" y="87782"/>
                </a:cubicBezTo>
                <a:cubicBezTo>
                  <a:pt x="1218248" y="88564"/>
                  <a:pt x="1215541" y="89364"/>
                  <a:pt x="1212738" y="90183"/>
                </a:cubicBezTo>
                <a:cubicBezTo>
                  <a:pt x="1209935" y="91002"/>
                  <a:pt x="1207151" y="91726"/>
                  <a:pt x="1204387" y="92354"/>
                </a:cubicBezTo>
                <a:cubicBezTo>
                  <a:pt x="1200566" y="93739"/>
                  <a:pt x="1196690" y="95161"/>
                  <a:pt x="1192759" y="96622"/>
                </a:cubicBezTo>
                <a:cubicBezTo>
                  <a:pt x="1188827" y="98082"/>
                  <a:pt x="1184880" y="99505"/>
                  <a:pt x="1180919" y="100889"/>
                </a:cubicBezTo>
                <a:cubicBezTo>
                  <a:pt x="1180606" y="100927"/>
                  <a:pt x="1180330" y="101156"/>
                  <a:pt x="1180092" y="101575"/>
                </a:cubicBezTo>
                <a:cubicBezTo>
                  <a:pt x="1179854" y="101994"/>
                  <a:pt x="1179729" y="102375"/>
                  <a:pt x="1179716" y="102718"/>
                </a:cubicBezTo>
                <a:cubicBezTo>
                  <a:pt x="1179741" y="106686"/>
                  <a:pt x="1179842" y="110559"/>
                  <a:pt x="1180017" y="114335"/>
                </a:cubicBezTo>
                <a:cubicBezTo>
                  <a:pt x="1180192" y="118111"/>
                  <a:pt x="1180292" y="121753"/>
                  <a:pt x="1180318" y="125260"/>
                </a:cubicBezTo>
                <a:cubicBezTo>
                  <a:pt x="1180180" y="133321"/>
                  <a:pt x="1180080" y="141329"/>
                  <a:pt x="1180017" y="149284"/>
                </a:cubicBezTo>
                <a:cubicBezTo>
                  <a:pt x="1179954" y="157238"/>
                  <a:pt x="1179854" y="165176"/>
                  <a:pt x="1179716" y="173096"/>
                </a:cubicBezTo>
                <a:cubicBezTo>
                  <a:pt x="1179767" y="174011"/>
                  <a:pt x="1179967" y="174621"/>
                  <a:pt x="1180318" y="174926"/>
                </a:cubicBezTo>
                <a:cubicBezTo>
                  <a:pt x="1180537" y="174773"/>
                  <a:pt x="1180925" y="174621"/>
                  <a:pt x="1181482" y="174468"/>
                </a:cubicBezTo>
                <a:cubicBezTo>
                  <a:pt x="1182040" y="174316"/>
                  <a:pt x="1182353" y="174163"/>
                  <a:pt x="1182422" y="174011"/>
                </a:cubicBezTo>
                <a:cubicBezTo>
                  <a:pt x="1185066" y="168250"/>
                  <a:pt x="1188167" y="162777"/>
                  <a:pt x="1191726" y="157592"/>
                </a:cubicBezTo>
                <a:cubicBezTo>
                  <a:pt x="1195285" y="152407"/>
                  <a:pt x="1198997" y="147312"/>
                  <a:pt x="1202861" y="142307"/>
                </a:cubicBezTo>
                <a:cubicBezTo>
                  <a:pt x="1204978" y="139548"/>
                  <a:pt x="1206999" y="136694"/>
                  <a:pt x="1208924" y="133745"/>
                </a:cubicBezTo>
                <a:cubicBezTo>
                  <a:pt x="1210850" y="130796"/>
                  <a:pt x="1212795" y="127866"/>
                  <a:pt x="1214759" y="124955"/>
                </a:cubicBezTo>
                <a:cubicBezTo>
                  <a:pt x="1215642" y="123573"/>
                  <a:pt x="1216011" y="122228"/>
                  <a:pt x="1215865" y="120922"/>
                </a:cubicBezTo>
                <a:cubicBezTo>
                  <a:pt x="1215719" y="119616"/>
                  <a:pt x="1215248" y="118423"/>
                  <a:pt x="1214454" y="117345"/>
                </a:cubicBezTo>
                <a:cubicBezTo>
                  <a:pt x="1213367" y="115829"/>
                  <a:pt x="1212261" y="114369"/>
                  <a:pt x="1211136" y="112966"/>
                </a:cubicBezTo>
                <a:cubicBezTo>
                  <a:pt x="1210011" y="111563"/>
                  <a:pt x="1208982" y="110179"/>
                  <a:pt x="1208047" y="108814"/>
                </a:cubicBezTo>
                <a:lnTo>
                  <a:pt x="1206827" y="107595"/>
                </a:lnTo>
                <a:cubicBezTo>
                  <a:pt x="1206821" y="107455"/>
                  <a:pt x="1206834" y="107353"/>
                  <a:pt x="1206865" y="107290"/>
                </a:cubicBezTo>
                <a:cubicBezTo>
                  <a:pt x="1206897" y="107226"/>
                  <a:pt x="1206986" y="107125"/>
                  <a:pt x="1207132" y="106985"/>
                </a:cubicBezTo>
                <a:cubicBezTo>
                  <a:pt x="1207590" y="107125"/>
                  <a:pt x="1207971" y="107226"/>
                  <a:pt x="1208276" y="107290"/>
                </a:cubicBezTo>
                <a:cubicBezTo>
                  <a:pt x="1208581" y="107353"/>
                  <a:pt x="1208810" y="107455"/>
                  <a:pt x="1208963" y="107595"/>
                </a:cubicBezTo>
                <a:cubicBezTo>
                  <a:pt x="1211708" y="109747"/>
                  <a:pt x="1214225" y="112071"/>
                  <a:pt x="1216513" y="114565"/>
                </a:cubicBezTo>
                <a:cubicBezTo>
                  <a:pt x="1218801" y="117059"/>
                  <a:pt x="1220860" y="119609"/>
                  <a:pt x="1222691" y="122216"/>
                </a:cubicBezTo>
                <a:cubicBezTo>
                  <a:pt x="1224892" y="125881"/>
                  <a:pt x="1225894" y="129585"/>
                  <a:pt x="1225699" y="133327"/>
                </a:cubicBezTo>
                <a:cubicBezTo>
                  <a:pt x="1225503" y="137068"/>
                  <a:pt x="1224602" y="140772"/>
                  <a:pt x="1222996" y="144438"/>
                </a:cubicBezTo>
                <a:cubicBezTo>
                  <a:pt x="1221000" y="149321"/>
                  <a:pt x="1218890" y="154124"/>
                  <a:pt x="1216666" y="158847"/>
                </a:cubicBezTo>
                <a:cubicBezTo>
                  <a:pt x="1214441" y="163569"/>
                  <a:pt x="1212178" y="168218"/>
                  <a:pt x="1209878" y="172791"/>
                </a:cubicBezTo>
                <a:cubicBezTo>
                  <a:pt x="1209852" y="173236"/>
                  <a:pt x="1209751" y="173566"/>
                  <a:pt x="1209573" y="173782"/>
                </a:cubicBezTo>
                <a:cubicBezTo>
                  <a:pt x="1209395" y="173998"/>
                  <a:pt x="1209293" y="174176"/>
                  <a:pt x="1209268" y="174316"/>
                </a:cubicBezTo>
                <a:cubicBezTo>
                  <a:pt x="1214092" y="175987"/>
                  <a:pt x="1218703" y="177677"/>
                  <a:pt x="1223100" y="179386"/>
                </a:cubicBezTo>
                <a:cubicBezTo>
                  <a:pt x="1227498" y="181095"/>
                  <a:pt x="1232023" y="182861"/>
                  <a:pt x="1236676" y="184685"/>
                </a:cubicBezTo>
                <a:cubicBezTo>
                  <a:pt x="1235279" y="179633"/>
                  <a:pt x="1234187" y="174564"/>
                  <a:pt x="1233400" y="169477"/>
                </a:cubicBezTo>
                <a:cubicBezTo>
                  <a:pt x="1232613" y="164389"/>
                  <a:pt x="1232282" y="159401"/>
                  <a:pt x="1232409" y="154510"/>
                </a:cubicBezTo>
                <a:lnTo>
                  <a:pt x="1238200" y="154510"/>
                </a:lnTo>
                <a:cubicBezTo>
                  <a:pt x="1238810" y="154378"/>
                  <a:pt x="1239343" y="154340"/>
                  <a:pt x="1239800" y="154397"/>
                </a:cubicBezTo>
                <a:cubicBezTo>
                  <a:pt x="1240257" y="154453"/>
                  <a:pt x="1240638" y="154491"/>
                  <a:pt x="1240943" y="154510"/>
                </a:cubicBezTo>
                <a:cubicBezTo>
                  <a:pt x="1245356" y="158174"/>
                  <a:pt x="1249712" y="161804"/>
                  <a:pt x="1254012" y="165398"/>
                </a:cubicBezTo>
                <a:cubicBezTo>
                  <a:pt x="1258310" y="168992"/>
                  <a:pt x="1262590" y="172473"/>
                  <a:pt x="1266851" y="175841"/>
                </a:cubicBezTo>
                <a:cubicBezTo>
                  <a:pt x="1269417" y="177817"/>
                  <a:pt x="1271906" y="179812"/>
                  <a:pt x="1274319" y="181826"/>
                </a:cubicBezTo>
                <a:cubicBezTo>
                  <a:pt x="1276732" y="183840"/>
                  <a:pt x="1279221" y="185911"/>
                  <a:pt x="1281786" y="188039"/>
                </a:cubicBezTo>
                <a:cubicBezTo>
                  <a:pt x="1282688" y="188675"/>
                  <a:pt x="1283552" y="189463"/>
                  <a:pt x="1284377" y="190403"/>
                </a:cubicBezTo>
                <a:cubicBezTo>
                  <a:pt x="1285203" y="191343"/>
                  <a:pt x="1286066" y="192284"/>
                  <a:pt x="1286968" y="193224"/>
                </a:cubicBezTo>
                <a:cubicBezTo>
                  <a:pt x="1290162" y="197169"/>
                  <a:pt x="1293375" y="201020"/>
                  <a:pt x="1296607" y="204775"/>
                </a:cubicBezTo>
                <a:cubicBezTo>
                  <a:pt x="1299840" y="208529"/>
                  <a:pt x="1303129" y="212303"/>
                  <a:pt x="1306475" y="216096"/>
                </a:cubicBezTo>
                <a:cubicBezTo>
                  <a:pt x="1307917" y="218079"/>
                  <a:pt x="1308768" y="220061"/>
                  <a:pt x="1309028" y="222043"/>
                </a:cubicBezTo>
                <a:cubicBezTo>
                  <a:pt x="1309288" y="224026"/>
                  <a:pt x="1308539" y="226008"/>
                  <a:pt x="1306780" y="227990"/>
                </a:cubicBezTo>
                <a:cubicBezTo>
                  <a:pt x="1305656" y="228954"/>
                  <a:pt x="1304704" y="230052"/>
                  <a:pt x="1303922" y="231283"/>
                </a:cubicBezTo>
                <a:cubicBezTo>
                  <a:pt x="1303142" y="232514"/>
                  <a:pt x="1301960" y="233540"/>
                  <a:pt x="1300379" y="234361"/>
                </a:cubicBezTo>
                <a:cubicBezTo>
                  <a:pt x="1299801" y="234711"/>
                  <a:pt x="1299357" y="235233"/>
                  <a:pt x="1299046" y="235928"/>
                </a:cubicBezTo>
                <a:cubicBezTo>
                  <a:pt x="1298734" y="236622"/>
                  <a:pt x="1298366" y="237221"/>
                  <a:pt x="1297941" y="237724"/>
                </a:cubicBezTo>
                <a:cubicBezTo>
                  <a:pt x="1297623" y="238023"/>
                  <a:pt x="1297268" y="238265"/>
                  <a:pt x="1296874" y="238450"/>
                </a:cubicBezTo>
                <a:cubicBezTo>
                  <a:pt x="1296480" y="238635"/>
                  <a:pt x="1296125" y="238801"/>
                  <a:pt x="1295807" y="238947"/>
                </a:cubicBezTo>
                <a:cubicBezTo>
                  <a:pt x="1294448" y="240138"/>
                  <a:pt x="1293128" y="240508"/>
                  <a:pt x="1291845" y="240055"/>
                </a:cubicBezTo>
                <a:cubicBezTo>
                  <a:pt x="1290562" y="239603"/>
                  <a:pt x="1289241" y="239438"/>
                  <a:pt x="1287882" y="239559"/>
                </a:cubicBezTo>
                <a:lnTo>
                  <a:pt x="1290930" y="242922"/>
                </a:lnTo>
                <a:cubicBezTo>
                  <a:pt x="1290918" y="243049"/>
                  <a:pt x="1290867" y="243177"/>
                  <a:pt x="1290778" y="243304"/>
                </a:cubicBezTo>
                <a:cubicBezTo>
                  <a:pt x="1290689" y="243431"/>
                  <a:pt x="1290638" y="243712"/>
                  <a:pt x="1290626" y="244145"/>
                </a:cubicBezTo>
                <a:cubicBezTo>
                  <a:pt x="1290327" y="243712"/>
                  <a:pt x="1290086" y="243431"/>
                  <a:pt x="1289902" y="243304"/>
                </a:cubicBezTo>
                <a:cubicBezTo>
                  <a:pt x="1289718" y="243177"/>
                  <a:pt x="1289552" y="243049"/>
                  <a:pt x="1289406" y="242922"/>
                </a:cubicBezTo>
                <a:cubicBezTo>
                  <a:pt x="1288822" y="242635"/>
                  <a:pt x="1288314" y="242291"/>
                  <a:pt x="1287882" y="241890"/>
                </a:cubicBezTo>
                <a:cubicBezTo>
                  <a:pt x="1287450" y="241489"/>
                  <a:pt x="1286943" y="240915"/>
                  <a:pt x="1286358" y="240170"/>
                </a:cubicBezTo>
                <a:cubicBezTo>
                  <a:pt x="1286034" y="239571"/>
                  <a:pt x="1285615" y="239240"/>
                  <a:pt x="1285101" y="239176"/>
                </a:cubicBezTo>
                <a:cubicBezTo>
                  <a:pt x="1284587" y="239113"/>
                  <a:pt x="1284092" y="239240"/>
                  <a:pt x="1283615" y="239559"/>
                </a:cubicBezTo>
                <a:cubicBezTo>
                  <a:pt x="1281970" y="240094"/>
                  <a:pt x="1280535" y="240094"/>
                  <a:pt x="1279310" y="239559"/>
                </a:cubicBezTo>
                <a:cubicBezTo>
                  <a:pt x="1278084" y="239023"/>
                  <a:pt x="1276878" y="238412"/>
                  <a:pt x="1275690" y="237724"/>
                </a:cubicBezTo>
                <a:cubicBezTo>
                  <a:pt x="1274941" y="237520"/>
                  <a:pt x="1274306" y="237087"/>
                  <a:pt x="1273785" y="236425"/>
                </a:cubicBezTo>
                <a:cubicBezTo>
                  <a:pt x="1273265" y="235762"/>
                  <a:pt x="1272782" y="235176"/>
                  <a:pt x="1272338" y="234667"/>
                </a:cubicBezTo>
                <a:cubicBezTo>
                  <a:pt x="1272014" y="234348"/>
                  <a:pt x="1271518" y="234068"/>
                  <a:pt x="1270852" y="233826"/>
                </a:cubicBezTo>
                <a:cubicBezTo>
                  <a:pt x="1270185" y="233584"/>
                  <a:pt x="1269461" y="233456"/>
                  <a:pt x="1268680" y="233443"/>
                </a:cubicBezTo>
                <a:cubicBezTo>
                  <a:pt x="1267448" y="233417"/>
                  <a:pt x="1266330" y="233087"/>
                  <a:pt x="1265327" y="232453"/>
                </a:cubicBezTo>
                <a:cubicBezTo>
                  <a:pt x="1264324" y="231819"/>
                  <a:pt x="1263511" y="231037"/>
                  <a:pt x="1262889" y="230107"/>
                </a:cubicBezTo>
                <a:cubicBezTo>
                  <a:pt x="1261187" y="228444"/>
                  <a:pt x="1259561" y="226760"/>
                  <a:pt x="1258012" y="225053"/>
                </a:cubicBezTo>
                <a:cubicBezTo>
                  <a:pt x="1256463" y="223345"/>
                  <a:pt x="1255142" y="221580"/>
                  <a:pt x="1254050" y="219756"/>
                </a:cubicBezTo>
                <a:cubicBezTo>
                  <a:pt x="1252386" y="217628"/>
                  <a:pt x="1250532" y="215709"/>
                  <a:pt x="1248487" y="214000"/>
                </a:cubicBezTo>
                <a:cubicBezTo>
                  <a:pt x="1246442" y="212291"/>
                  <a:pt x="1244131" y="210753"/>
                  <a:pt x="1241553" y="209387"/>
                </a:cubicBezTo>
                <a:cubicBezTo>
                  <a:pt x="1235460" y="205600"/>
                  <a:pt x="1229459" y="201814"/>
                  <a:pt x="1223552" y="198027"/>
                </a:cubicBezTo>
                <a:cubicBezTo>
                  <a:pt x="1217645" y="194240"/>
                  <a:pt x="1211867" y="190301"/>
                  <a:pt x="1206217" y="186210"/>
                </a:cubicBezTo>
                <a:cubicBezTo>
                  <a:pt x="1204793" y="185574"/>
                  <a:pt x="1203751" y="185320"/>
                  <a:pt x="1203090" y="185447"/>
                </a:cubicBezTo>
                <a:cubicBezTo>
                  <a:pt x="1202429" y="185574"/>
                  <a:pt x="1201539" y="186235"/>
                  <a:pt x="1200421" y="187429"/>
                </a:cubicBezTo>
                <a:cubicBezTo>
                  <a:pt x="1199982" y="187881"/>
                  <a:pt x="1199486" y="188351"/>
                  <a:pt x="1198933" y="188840"/>
                </a:cubicBezTo>
                <a:cubicBezTo>
                  <a:pt x="1198380" y="189329"/>
                  <a:pt x="1197656" y="189876"/>
                  <a:pt x="1196760" y="190479"/>
                </a:cubicBezTo>
                <a:cubicBezTo>
                  <a:pt x="1196444" y="190771"/>
                  <a:pt x="1196072" y="191026"/>
                  <a:pt x="1195645" y="191242"/>
                </a:cubicBezTo>
                <a:cubicBezTo>
                  <a:pt x="1195218" y="191458"/>
                  <a:pt x="1194773" y="191712"/>
                  <a:pt x="1194309" y="192004"/>
                </a:cubicBezTo>
                <a:cubicBezTo>
                  <a:pt x="1194182" y="191820"/>
                  <a:pt x="1194055" y="191502"/>
                  <a:pt x="1193929" y="191051"/>
                </a:cubicBezTo>
                <a:cubicBezTo>
                  <a:pt x="1193802" y="190600"/>
                  <a:pt x="1193523" y="190206"/>
                  <a:pt x="1193092" y="189869"/>
                </a:cubicBezTo>
                <a:cubicBezTo>
                  <a:pt x="1192890" y="189577"/>
                  <a:pt x="1192535" y="189399"/>
                  <a:pt x="1192028" y="189336"/>
                </a:cubicBezTo>
                <a:cubicBezTo>
                  <a:pt x="1191522" y="189272"/>
                  <a:pt x="1191167" y="189247"/>
                  <a:pt x="1190964" y="189259"/>
                </a:cubicBezTo>
                <a:cubicBezTo>
                  <a:pt x="1189596" y="189888"/>
                  <a:pt x="1188380" y="190155"/>
                  <a:pt x="1187316" y="190060"/>
                </a:cubicBezTo>
                <a:cubicBezTo>
                  <a:pt x="1186251" y="189965"/>
                  <a:pt x="1185339" y="189393"/>
                  <a:pt x="1184579" y="188344"/>
                </a:cubicBezTo>
                <a:cubicBezTo>
                  <a:pt x="1184129" y="187747"/>
                  <a:pt x="1183584" y="187188"/>
                  <a:pt x="1182945" y="186667"/>
                </a:cubicBezTo>
                <a:cubicBezTo>
                  <a:pt x="1182305" y="186146"/>
                  <a:pt x="1181532" y="185587"/>
                  <a:pt x="1180626" y="184990"/>
                </a:cubicBezTo>
                <a:cubicBezTo>
                  <a:pt x="1179714" y="185295"/>
                  <a:pt x="1179106" y="186210"/>
                  <a:pt x="1178802" y="187734"/>
                </a:cubicBezTo>
                <a:cubicBezTo>
                  <a:pt x="1178249" y="194577"/>
                  <a:pt x="1178058" y="201401"/>
                  <a:pt x="1178230" y="208205"/>
                </a:cubicBezTo>
                <a:cubicBezTo>
                  <a:pt x="1178402" y="215009"/>
                  <a:pt x="1178592" y="221908"/>
                  <a:pt x="1178802" y="228901"/>
                </a:cubicBezTo>
                <a:cubicBezTo>
                  <a:pt x="1178814" y="230403"/>
                  <a:pt x="1178712" y="231855"/>
                  <a:pt x="1178495" y="233258"/>
                </a:cubicBezTo>
                <a:cubicBezTo>
                  <a:pt x="1178279" y="234661"/>
                  <a:pt x="1178786" y="236048"/>
                  <a:pt x="1180017" y="237418"/>
                </a:cubicBezTo>
                <a:cubicBezTo>
                  <a:pt x="1181366" y="238144"/>
                  <a:pt x="1182056" y="238909"/>
                  <a:pt x="1182087" y="239711"/>
                </a:cubicBezTo>
                <a:cubicBezTo>
                  <a:pt x="1182118" y="240514"/>
                  <a:pt x="1181528" y="241584"/>
                  <a:pt x="1180318" y="242922"/>
                </a:cubicBezTo>
                <a:cubicBezTo>
                  <a:pt x="1179737" y="243846"/>
                  <a:pt x="1179155" y="244804"/>
                  <a:pt x="1178571" y="245799"/>
                </a:cubicBezTo>
                <a:cubicBezTo>
                  <a:pt x="1177987" y="246793"/>
                  <a:pt x="1177250" y="247753"/>
                  <a:pt x="1176360" y="248679"/>
                </a:cubicBezTo>
                <a:lnTo>
                  <a:pt x="1175444" y="249593"/>
                </a:lnTo>
                <a:cubicBezTo>
                  <a:pt x="1174815" y="250323"/>
                  <a:pt x="1174166" y="250920"/>
                  <a:pt x="1173499" y="251384"/>
                </a:cubicBezTo>
                <a:cubicBezTo>
                  <a:pt x="1172832" y="251847"/>
                  <a:pt x="1172259" y="252368"/>
                  <a:pt x="1171783" y="252946"/>
                </a:cubicBezTo>
                <a:cubicBezTo>
                  <a:pt x="1171166" y="254172"/>
                  <a:pt x="1170263" y="255073"/>
                  <a:pt x="1169074" y="255651"/>
                </a:cubicBezTo>
                <a:cubicBezTo>
                  <a:pt x="1167886" y="256229"/>
                  <a:pt x="1166449" y="256445"/>
                  <a:pt x="1164764" y="256299"/>
                </a:cubicBezTo>
                <a:cubicBezTo>
                  <a:pt x="1164026" y="256267"/>
                  <a:pt x="1163289" y="256102"/>
                  <a:pt x="1162552" y="255803"/>
                </a:cubicBezTo>
                <a:cubicBezTo>
                  <a:pt x="1161814" y="255505"/>
                  <a:pt x="1160924" y="255264"/>
                  <a:pt x="1159882" y="255080"/>
                </a:cubicBezTo>
                <a:cubicBezTo>
                  <a:pt x="1160492" y="255702"/>
                  <a:pt x="1161102" y="256286"/>
                  <a:pt x="1161712" y="256832"/>
                </a:cubicBezTo>
                <a:cubicBezTo>
                  <a:pt x="1162323" y="257378"/>
                  <a:pt x="1162933" y="257810"/>
                  <a:pt x="1163543" y="258128"/>
                </a:cubicBezTo>
                <a:cubicBezTo>
                  <a:pt x="1163830" y="258293"/>
                  <a:pt x="1164020" y="258496"/>
                  <a:pt x="1164116" y="258737"/>
                </a:cubicBezTo>
                <a:cubicBezTo>
                  <a:pt x="1164211" y="258978"/>
                  <a:pt x="1164325" y="259182"/>
                  <a:pt x="1164459" y="259347"/>
                </a:cubicBezTo>
                <a:cubicBezTo>
                  <a:pt x="1163995" y="259366"/>
                  <a:pt x="1163626" y="259404"/>
                  <a:pt x="1163353" y="259461"/>
                </a:cubicBezTo>
                <a:cubicBezTo>
                  <a:pt x="1163079" y="259518"/>
                  <a:pt x="1162939" y="259480"/>
                  <a:pt x="1162933" y="259347"/>
                </a:cubicBezTo>
                <a:lnTo>
                  <a:pt x="1159882" y="256299"/>
                </a:lnTo>
                <a:cubicBezTo>
                  <a:pt x="1159436" y="256254"/>
                  <a:pt x="1158954" y="256115"/>
                  <a:pt x="1158432" y="255880"/>
                </a:cubicBezTo>
                <a:cubicBezTo>
                  <a:pt x="1157911" y="255645"/>
                  <a:pt x="1157275" y="255581"/>
                  <a:pt x="1156525" y="255689"/>
                </a:cubicBezTo>
                <a:cubicBezTo>
                  <a:pt x="1155304" y="256235"/>
                  <a:pt x="1154160" y="256286"/>
                  <a:pt x="1153092" y="255842"/>
                </a:cubicBezTo>
                <a:cubicBezTo>
                  <a:pt x="1152024" y="255397"/>
                  <a:pt x="1151032" y="254838"/>
                  <a:pt x="1150117" y="254165"/>
                </a:cubicBezTo>
                <a:cubicBezTo>
                  <a:pt x="1149379" y="253854"/>
                  <a:pt x="1148794" y="253486"/>
                  <a:pt x="1148362" y="253060"/>
                </a:cubicBezTo>
                <a:cubicBezTo>
                  <a:pt x="1147930" y="252635"/>
                  <a:pt x="1147498" y="252190"/>
                  <a:pt x="1147065" y="251727"/>
                </a:cubicBezTo>
                <a:cubicBezTo>
                  <a:pt x="1146489" y="251371"/>
                  <a:pt x="1145894" y="250939"/>
                  <a:pt x="1145280" y="250431"/>
                </a:cubicBezTo>
                <a:cubicBezTo>
                  <a:pt x="1144666" y="249923"/>
                  <a:pt x="1143843" y="249644"/>
                  <a:pt x="1142812" y="249593"/>
                </a:cubicBezTo>
                <a:cubicBezTo>
                  <a:pt x="1141882" y="249568"/>
                  <a:pt x="1141008" y="249390"/>
                  <a:pt x="1140192" y="249060"/>
                </a:cubicBezTo>
                <a:cubicBezTo>
                  <a:pt x="1139376" y="248730"/>
                  <a:pt x="1138730" y="248399"/>
                  <a:pt x="1138256" y="248069"/>
                </a:cubicBezTo>
                <a:cubicBezTo>
                  <a:pt x="1136145" y="246074"/>
                  <a:pt x="1134280" y="243859"/>
                  <a:pt x="1132662" y="241425"/>
                </a:cubicBezTo>
                <a:cubicBezTo>
                  <a:pt x="1131044" y="238991"/>
                  <a:pt x="1129558" y="236534"/>
                  <a:pt x="1128205" y="234055"/>
                </a:cubicBezTo>
                <a:cubicBezTo>
                  <a:pt x="1125760" y="229186"/>
                  <a:pt x="1123716" y="224253"/>
                  <a:pt x="1122071" y="219256"/>
                </a:cubicBezTo>
                <a:cubicBezTo>
                  <a:pt x="1120426" y="214260"/>
                  <a:pt x="1119220" y="209242"/>
                  <a:pt x="1118452" y="204203"/>
                </a:cubicBezTo>
                <a:cubicBezTo>
                  <a:pt x="1118458" y="203612"/>
                  <a:pt x="1118369" y="203116"/>
                  <a:pt x="1118185" y="202716"/>
                </a:cubicBezTo>
                <a:cubicBezTo>
                  <a:pt x="1118001" y="202316"/>
                  <a:pt x="1117683" y="201896"/>
                  <a:pt x="1117232" y="201458"/>
                </a:cubicBezTo>
                <a:cubicBezTo>
                  <a:pt x="1113899" y="204057"/>
                  <a:pt x="1110584" y="206712"/>
                  <a:pt x="1107288" y="209425"/>
                </a:cubicBezTo>
                <a:cubicBezTo>
                  <a:pt x="1103993" y="212138"/>
                  <a:pt x="1100602" y="214870"/>
                  <a:pt x="1097116" y="217621"/>
                </a:cubicBezTo>
                <a:cubicBezTo>
                  <a:pt x="1093896" y="220043"/>
                  <a:pt x="1090429" y="222367"/>
                  <a:pt x="1086714" y="224593"/>
                </a:cubicBezTo>
                <a:cubicBezTo>
                  <a:pt x="1083000" y="226820"/>
                  <a:pt x="1079152" y="229060"/>
                  <a:pt x="1075170" y="231312"/>
                </a:cubicBezTo>
                <a:cubicBezTo>
                  <a:pt x="1075164" y="230584"/>
                  <a:pt x="1075176" y="230006"/>
                  <a:pt x="1075208" y="229579"/>
                </a:cubicBezTo>
                <a:cubicBezTo>
                  <a:pt x="1075240" y="229152"/>
                  <a:pt x="1075329" y="228724"/>
                  <a:pt x="1075475" y="228295"/>
                </a:cubicBezTo>
                <a:cubicBezTo>
                  <a:pt x="1074580" y="227806"/>
                  <a:pt x="1073779" y="227488"/>
                  <a:pt x="1073074" y="227342"/>
                </a:cubicBezTo>
                <a:cubicBezTo>
                  <a:pt x="1072370" y="227196"/>
                  <a:pt x="1071646" y="227412"/>
                  <a:pt x="1070903" y="227990"/>
                </a:cubicBezTo>
                <a:cubicBezTo>
                  <a:pt x="1068718" y="228600"/>
                  <a:pt x="1066686" y="227990"/>
                  <a:pt x="1064807" y="226160"/>
                </a:cubicBezTo>
                <a:cubicBezTo>
                  <a:pt x="1064350" y="225716"/>
                  <a:pt x="1063816" y="225233"/>
                  <a:pt x="1063207" y="224712"/>
                </a:cubicBezTo>
                <a:cubicBezTo>
                  <a:pt x="1062597" y="224191"/>
                  <a:pt x="1061911" y="223555"/>
                  <a:pt x="1061149" y="222806"/>
                </a:cubicBezTo>
                <a:cubicBezTo>
                  <a:pt x="1059727" y="223079"/>
                  <a:pt x="1058533" y="222990"/>
                  <a:pt x="1057568" y="222539"/>
                </a:cubicBezTo>
                <a:cubicBezTo>
                  <a:pt x="1056603" y="222088"/>
                  <a:pt x="1056171" y="221465"/>
                  <a:pt x="1056272" y="220671"/>
                </a:cubicBezTo>
                <a:cubicBezTo>
                  <a:pt x="1056711" y="219769"/>
                  <a:pt x="1057130" y="218981"/>
                  <a:pt x="1057530" y="218307"/>
                </a:cubicBezTo>
                <a:cubicBezTo>
                  <a:pt x="1057930" y="217634"/>
                  <a:pt x="1058425" y="216999"/>
                  <a:pt x="1059016" y="216401"/>
                </a:cubicBezTo>
                <a:cubicBezTo>
                  <a:pt x="1060387" y="215645"/>
                  <a:pt x="1061683" y="214870"/>
                  <a:pt x="1062902" y="214076"/>
                </a:cubicBezTo>
                <a:cubicBezTo>
                  <a:pt x="1064121" y="213282"/>
                  <a:pt x="1065264" y="212430"/>
                  <a:pt x="1066331" y="211522"/>
                </a:cubicBezTo>
                <a:cubicBezTo>
                  <a:pt x="1070268" y="207837"/>
                  <a:pt x="1074129" y="203999"/>
                  <a:pt x="1077913" y="200009"/>
                </a:cubicBezTo>
                <a:cubicBezTo>
                  <a:pt x="1081698" y="196019"/>
                  <a:pt x="1085559" y="192029"/>
                  <a:pt x="1089496" y="188039"/>
                </a:cubicBezTo>
                <a:cubicBezTo>
                  <a:pt x="1091902" y="185612"/>
                  <a:pt x="1094176" y="183300"/>
                  <a:pt x="1096316" y="181101"/>
                </a:cubicBezTo>
                <a:cubicBezTo>
                  <a:pt x="1098456" y="178903"/>
                  <a:pt x="1100653" y="176743"/>
                  <a:pt x="1102907" y="174621"/>
                </a:cubicBezTo>
                <a:cubicBezTo>
                  <a:pt x="1103383" y="174157"/>
                  <a:pt x="1103650" y="173636"/>
                  <a:pt x="1103707" y="173058"/>
                </a:cubicBezTo>
                <a:cubicBezTo>
                  <a:pt x="1103764" y="172480"/>
                  <a:pt x="1103497" y="171882"/>
                  <a:pt x="1102907" y="171266"/>
                </a:cubicBezTo>
                <a:cubicBezTo>
                  <a:pt x="1101827" y="169900"/>
                  <a:pt x="1100710" y="168515"/>
                  <a:pt x="1099554" y="167111"/>
                </a:cubicBezTo>
                <a:cubicBezTo>
                  <a:pt x="1098398" y="165707"/>
                  <a:pt x="1097281" y="164246"/>
                  <a:pt x="1096201" y="162727"/>
                </a:cubicBezTo>
                <a:lnTo>
                  <a:pt x="1096506" y="162422"/>
                </a:lnTo>
                <a:lnTo>
                  <a:pt x="1098640" y="163947"/>
                </a:lnTo>
                <a:cubicBezTo>
                  <a:pt x="1099700" y="164716"/>
                  <a:pt x="1100704" y="165542"/>
                  <a:pt x="1101650" y="166425"/>
                </a:cubicBezTo>
                <a:cubicBezTo>
                  <a:pt x="1102596" y="167308"/>
                  <a:pt x="1103523" y="168210"/>
                  <a:pt x="1104431" y="169131"/>
                </a:cubicBezTo>
                <a:cubicBezTo>
                  <a:pt x="1104450" y="169443"/>
                  <a:pt x="1104564" y="169735"/>
                  <a:pt x="1104774" y="170008"/>
                </a:cubicBezTo>
                <a:cubicBezTo>
                  <a:pt x="1104983" y="170281"/>
                  <a:pt x="1105174" y="170497"/>
                  <a:pt x="1105345" y="170656"/>
                </a:cubicBezTo>
                <a:cubicBezTo>
                  <a:pt x="1107396" y="168559"/>
                  <a:pt x="1109238" y="166425"/>
                  <a:pt x="1110870" y="164253"/>
                </a:cubicBezTo>
                <a:cubicBezTo>
                  <a:pt x="1112502" y="162081"/>
                  <a:pt x="1113505" y="159643"/>
                  <a:pt x="1113880" y="156940"/>
                </a:cubicBezTo>
                <a:cubicBezTo>
                  <a:pt x="1113892" y="156042"/>
                  <a:pt x="1113714" y="155333"/>
                  <a:pt x="1113346" y="154814"/>
                </a:cubicBezTo>
                <a:cubicBezTo>
                  <a:pt x="1112978" y="154295"/>
                  <a:pt x="1112343" y="153890"/>
                  <a:pt x="1111441" y="153599"/>
                </a:cubicBezTo>
                <a:cubicBezTo>
                  <a:pt x="1109625" y="153314"/>
                  <a:pt x="1107847" y="153049"/>
                  <a:pt x="1106107" y="152802"/>
                </a:cubicBezTo>
                <a:cubicBezTo>
                  <a:pt x="1104367" y="152555"/>
                  <a:pt x="1102589" y="152213"/>
                  <a:pt x="1100773" y="151777"/>
                </a:cubicBezTo>
                <a:cubicBezTo>
                  <a:pt x="1098475" y="151593"/>
                  <a:pt x="1096138" y="151353"/>
                  <a:pt x="1093763" y="151055"/>
                </a:cubicBezTo>
                <a:cubicBezTo>
                  <a:pt x="1091388" y="150758"/>
                  <a:pt x="1089051" y="150593"/>
                  <a:pt x="1086752" y="150562"/>
                </a:cubicBezTo>
                <a:cubicBezTo>
                  <a:pt x="1082790" y="149840"/>
                  <a:pt x="1078828" y="149309"/>
                  <a:pt x="1074865" y="148967"/>
                </a:cubicBezTo>
                <a:cubicBezTo>
                  <a:pt x="1070903" y="148625"/>
                  <a:pt x="1066940" y="148246"/>
                  <a:pt x="1062978" y="147828"/>
                </a:cubicBezTo>
                <a:cubicBezTo>
                  <a:pt x="1062845" y="147815"/>
                  <a:pt x="1062654" y="147764"/>
                  <a:pt x="1062407" y="147674"/>
                </a:cubicBezTo>
                <a:cubicBezTo>
                  <a:pt x="1062159" y="147584"/>
                  <a:pt x="1061740" y="147532"/>
                  <a:pt x="1061149" y="147519"/>
                </a:cubicBezTo>
                <a:lnTo>
                  <a:pt x="1061149" y="146902"/>
                </a:lnTo>
                <a:cubicBezTo>
                  <a:pt x="1061778" y="146607"/>
                  <a:pt x="1062349" y="146426"/>
                  <a:pt x="1062864" y="146362"/>
                </a:cubicBezTo>
                <a:cubicBezTo>
                  <a:pt x="1063378" y="146298"/>
                  <a:pt x="1063721" y="146272"/>
                  <a:pt x="1063892" y="146285"/>
                </a:cubicBezTo>
                <a:lnTo>
                  <a:pt x="1080352" y="147211"/>
                </a:lnTo>
                <a:cubicBezTo>
                  <a:pt x="1082180" y="147346"/>
                  <a:pt x="1084009" y="147384"/>
                  <a:pt x="1085838" y="147327"/>
                </a:cubicBezTo>
                <a:cubicBezTo>
                  <a:pt x="1087667" y="147269"/>
                  <a:pt x="1089496" y="147230"/>
                  <a:pt x="1091324" y="147211"/>
                </a:cubicBezTo>
                <a:cubicBezTo>
                  <a:pt x="1093744" y="147217"/>
                  <a:pt x="1096144" y="147204"/>
                  <a:pt x="1098525" y="147172"/>
                </a:cubicBezTo>
                <a:cubicBezTo>
                  <a:pt x="1100907" y="147140"/>
                  <a:pt x="1103383" y="147050"/>
                  <a:pt x="1105955" y="146902"/>
                </a:cubicBezTo>
                <a:cubicBezTo>
                  <a:pt x="1109600" y="146581"/>
                  <a:pt x="1113206" y="146452"/>
                  <a:pt x="1116775" y="146516"/>
                </a:cubicBezTo>
                <a:cubicBezTo>
                  <a:pt x="1120344" y="146581"/>
                  <a:pt x="1123951" y="146915"/>
                  <a:pt x="1127596" y="147519"/>
                </a:cubicBezTo>
                <a:cubicBezTo>
                  <a:pt x="1131380" y="148237"/>
                  <a:pt x="1133869" y="149770"/>
                  <a:pt x="1135062" y="152118"/>
                </a:cubicBezTo>
                <a:cubicBezTo>
                  <a:pt x="1136255" y="154467"/>
                  <a:pt x="1136306" y="156987"/>
                  <a:pt x="1135216" y="159677"/>
                </a:cubicBezTo>
                <a:cubicBezTo>
                  <a:pt x="1133196" y="163763"/>
                  <a:pt x="1130758" y="167562"/>
                  <a:pt x="1127900" y="171076"/>
                </a:cubicBezTo>
                <a:cubicBezTo>
                  <a:pt x="1125043" y="174589"/>
                  <a:pt x="1121995" y="178007"/>
                  <a:pt x="1118756" y="181330"/>
                </a:cubicBezTo>
                <a:cubicBezTo>
                  <a:pt x="1117823" y="182455"/>
                  <a:pt x="1117404" y="183255"/>
                  <a:pt x="1117499" y="183732"/>
                </a:cubicBezTo>
                <a:cubicBezTo>
                  <a:pt x="1117594" y="184208"/>
                  <a:pt x="1118318" y="184933"/>
                  <a:pt x="1119671" y="185905"/>
                </a:cubicBezTo>
                <a:cubicBezTo>
                  <a:pt x="1121519" y="185117"/>
                  <a:pt x="1123462" y="184253"/>
                  <a:pt x="1125500" y="183312"/>
                </a:cubicBezTo>
                <a:cubicBezTo>
                  <a:pt x="1127538" y="182372"/>
                  <a:pt x="1129558" y="181508"/>
                  <a:pt x="1131558" y="180720"/>
                </a:cubicBezTo>
                <a:lnTo>
                  <a:pt x="1144938" y="174926"/>
                </a:lnTo>
                <a:cubicBezTo>
                  <a:pt x="1145412" y="174786"/>
                  <a:pt x="1145830" y="174532"/>
                  <a:pt x="1146191" y="174163"/>
                </a:cubicBezTo>
                <a:cubicBezTo>
                  <a:pt x="1146551" y="173795"/>
                  <a:pt x="1146741" y="173236"/>
                  <a:pt x="1146760" y="172486"/>
                </a:cubicBezTo>
                <a:cubicBezTo>
                  <a:pt x="1146766" y="167163"/>
                  <a:pt x="1146830" y="161882"/>
                  <a:pt x="1146951" y="156641"/>
                </a:cubicBezTo>
                <a:cubicBezTo>
                  <a:pt x="1147072" y="151400"/>
                  <a:pt x="1147211" y="146115"/>
                  <a:pt x="1147370" y="140785"/>
                </a:cubicBezTo>
                <a:cubicBezTo>
                  <a:pt x="1147377" y="135927"/>
                  <a:pt x="1147440" y="131107"/>
                  <a:pt x="1147561" y="126325"/>
                </a:cubicBezTo>
                <a:cubicBezTo>
                  <a:pt x="1147682" y="121543"/>
                  <a:pt x="1147822" y="116722"/>
                  <a:pt x="1147981" y="111862"/>
                </a:cubicBezTo>
                <a:cubicBezTo>
                  <a:pt x="1147968" y="111716"/>
                  <a:pt x="1147917" y="111551"/>
                  <a:pt x="1147828" y="111366"/>
                </a:cubicBezTo>
                <a:cubicBezTo>
                  <a:pt x="1147739" y="111182"/>
                  <a:pt x="1147688" y="110941"/>
                  <a:pt x="1147675" y="110642"/>
                </a:cubicBezTo>
                <a:cubicBezTo>
                  <a:pt x="1145990" y="110941"/>
                  <a:pt x="1144344" y="111182"/>
                  <a:pt x="1142736" y="111366"/>
                </a:cubicBezTo>
                <a:cubicBezTo>
                  <a:pt x="1141129" y="111551"/>
                  <a:pt x="1139635" y="111716"/>
                  <a:pt x="1138256" y="111862"/>
                </a:cubicBezTo>
                <a:cubicBezTo>
                  <a:pt x="1135669" y="112344"/>
                  <a:pt x="1133080" y="112827"/>
                  <a:pt x="1130490" y="113309"/>
                </a:cubicBezTo>
                <a:cubicBezTo>
                  <a:pt x="1127900" y="113792"/>
                  <a:pt x="1125310" y="114122"/>
                  <a:pt x="1122719" y="114300"/>
                </a:cubicBezTo>
                <a:cubicBezTo>
                  <a:pt x="1116426" y="114440"/>
                  <a:pt x="1110266" y="113703"/>
                  <a:pt x="1104240" y="112090"/>
                </a:cubicBezTo>
                <a:cubicBezTo>
                  <a:pt x="1098214" y="110477"/>
                  <a:pt x="1092588" y="108064"/>
                  <a:pt x="1087362" y="104851"/>
                </a:cubicBezTo>
                <a:cubicBezTo>
                  <a:pt x="1086264" y="104254"/>
                  <a:pt x="1085489" y="103543"/>
                  <a:pt x="1085038" y="102718"/>
                </a:cubicBezTo>
                <a:cubicBezTo>
                  <a:pt x="1084587" y="101892"/>
                  <a:pt x="1084651" y="100876"/>
                  <a:pt x="1085228" y="99670"/>
                </a:cubicBezTo>
                <a:cubicBezTo>
                  <a:pt x="1087616" y="95402"/>
                  <a:pt x="1090156" y="91135"/>
                  <a:pt x="1092848" y="86868"/>
                </a:cubicBezTo>
                <a:cubicBezTo>
                  <a:pt x="1092886" y="86443"/>
                  <a:pt x="1093191" y="86151"/>
                  <a:pt x="1093763" y="85992"/>
                </a:cubicBezTo>
                <a:cubicBezTo>
                  <a:pt x="1094334" y="85833"/>
                  <a:pt x="1094944" y="85617"/>
                  <a:pt x="1095592" y="85344"/>
                </a:cubicBezTo>
                <a:cubicBezTo>
                  <a:pt x="1095604" y="85484"/>
                  <a:pt x="1095655" y="85585"/>
                  <a:pt x="1095744" y="85649"/>
                </a:cubicBezTo>
                <a:cubicBezTo>
                  <a:pt x="1095833" y="85712"/>
                  <a:pt x="1095884" y="85814"/>
                  <a:pt x="1095896" y="85954"/>
                </a:cubicBezTo>
                <a:cubicBezTo>
                  <a:pt x="1095896" y="87122"/>
                  <a:pt x="1095592" y="88138"/>
                  <a:pt x="1094982" y="89002"/>
                </a:cubicBezTo>
                <a:lnTo>
                  <a:pt x="1094068" y="92659"/>
                </a:lnTo>
                <a:cubicBezTo>
                  <a:pt x="1093388" y="95333"/>
                  <a:pt x="1093909" y="97454"/>
                  <a:pt x="1095630" y="99022"/>
                </a:cubicBezTo>
                <a:cubicBezTo>
                  <a:pt x="1097351" y="100590"/>
                  <a:pt x="1099776" y="101111"/>
                  <a:pt x="1102907" y="100584"/>
                </a:cubicBezTo>
                <a:cubicBezTo>
                  <a:pt x="1106247" y="99676"/>
                  <a:pt x="1109549" y="98749"/>
                  <a:pt x="1112813" y="97803"/>
                </a:cubicBezTo>
                <a:cubicBezTo>
                  <a:pt x="1116077" y="96857"/>
                  <a:pt x="1119379" y="95853"/>
                  <a:pt x="1122719" y="94793"/>
                </a:cubicBezTo>
                <a:lnTo>
                  <a:pt x="1146152" y="85039"/>
                </a:lnTo>
                <a:cubicBezTo>
                  <a:pt x="1147041" y="84747"/>
                  <a:pt x="1147702" y="84341"/>
                  <a:pt x="1148134" y="83820"/>
                </a:cubicBezTo>
                <a:cubicBezTo>
                  <a:pt x="1148566" y="83299"/>
                  <a:pt x="1148921" y="82588"/>
                  <a:pt x="1149201" y="81686"/>
                </a:cubicBezTo>
                <a:cubicBezTo>
                  <a:pt x="1149665" y="75876"/>
                  <a:pt x="1150034" y="69971"/>
                  <a:pt x="1150307" y="63970"/>
                </a:cubicBezTo>
                <a:cubicBezTo>
                  <a:pt x="1150581" y="57969"/>
                  <a:pt x="1150721" y="51988"/>
                  <a:pt x="1150727" y="46025"/>
                </a:cubicBezTo>
                <a:lnTo>
                  <a:pt x="1150727" y="27127"/>
                </a:lnTo>
                <a:lnTo>
                  <a:pt x="1150727" y="24384"/>
                </a:lnTo>
                <a:cubicBezTo>
                  <a:pt x="1150740" y="23927"/>
                  <a:pt x="1150943" y="23622"/>
                  <a:pt x="1151337" y="23470"/>
                </a:cubicBezTo>
                <a:cubicBezTo>
                  <a:pt x="1151731" y="23317"/>
                  <a:pt x="1152240" y="23317"/>
                  <a:pt x="1152863" y="23470"/>
                </a:cubicBezTo>
                <a:cubicBezTo>
                  <a:pt x="1152888" y="23762"/>
                  <a:pt x="1152990" y="23940"/>
                  <a:pt x="1153168" y="24003"/>
                </a:cubicBezTo>
                <a:cubicBezTo>
                  <a:pt x="1153346" y="24067"/>
                  <a:pt x="1153448" y="24092"/>
                  <a:pt x="1153473" y="24079"/>
                </a:cubicBezTo>
                <a:cubicBezTo>
                  <a:pt x="1154058" y="24054"/>
                  <a:pt x="1154567" y="23952"/>
                  <a:pt x="1154999" y="23775"/>
                </a:cubicBezTo>
                <a:cubicBezTo>
                  <a:pt x="1155431" y="23597"/>
                  <a:pt x="1155940" y="23495"/>
                  <a:pt x="1156525" y="23470"/>
                </a:cubicBezTo>
                <a:cubicBezTo>
                  <a:pt x="1155927" y="22530"/>
                  <a:pt x="1155292" y="21438"/>
                  <a:pt x="1154618" y="20193"/>
                </a:cubicBezTo>
                <a:cubicBezTo>
                  <a:pt x="1153944" y="18949"/>
                  <a:pt x="1153155" y="17704"/>
                  <a:pt x="1152253" y="16459"/>
                </a:cubicBezTo>
                <a:cubicBezTo>
                  <a:pt x="1154064" y="16015"/>
                  <a:pt x="1155552" y="15989"/>
                  <a:pt x="1156716" y="16383"/>
                </a:cubicBezTo>
                <a:close/>
                <a:moveTo>
                  <a:pt x="1201641" y="9144"/>
                </a:moveTo>
                <a:lnTo>
                  <a:pt x="1207132" y="9754"/>
                </a:lnTo>
                <a:cubicBezTo>
                  <a:pt x="1209738" y="10674"/>
                  <a:pt x="1212458" y="11576"/>
                  <a:pt x="1215293" y="12459"/>
                </a:cubicBezTo>
                <a:cubicBezTo>
                  <a:pt x="1218128" y="13341"/>
                  <a:pt x="1221000" y="14167"/>
                  <a:pt x="1223911" y="14935"/>
                </a:cubicBezTo>
                <a:cubicBezTo>
                  <a:pt x="1230510" y="17005"/>
                  <a:pt x="1237230" y="19190"/>
                  <a:pt x="1244072" y="21489"/>
                </a:cubicBezTo>
                <a:cubicBezTo>
                  <a:pt x="1250913" y="23787"/>
                  <a:pt x="1257490" y="26581"/>
                  <a:pt x="1263803" y="29870"/>
                </a:cubicBezTo>
                <a:cubicBezTo>
                  <a:pt x="1265137" y="30461"/>
                  <a:pt x="1266432" y="31109"/>
                  <a:pt x="1267689" y="31814"/>
                </a:cubicBezTo>
                <a:cubicBezTo>
                  <a:pt x="1268947" y="32518"/>
                  <a:pt x="1270394" y="33395"/>
                  <a:pt x="1272033" y="34442"/>
                </a:cubicBezTo>
                <a:cubicBezTo>
                  <a:pt x="1272503" y="34906"/>
                  <a:pt x="1272782" y="35427"/>
                  <a:pt x="1272871" y="36005"/>
                </a:cubicBezTo>
                <a:cubicBezTo>
                  <a:pt x="1272960" y="36582"/>
                  <a:pt x="1272782" y="37179"/>
                  <a:pt x="1272338" y="37795"/>
                </a:cubicBezTo>
                <a:cubicBezTo>
                  <a:pt x="1269899" y="40589"/>
                  <a:pt x="1267461" y="43536"/>
                  <a:pt x="1265022" y="46634"/>
                </a:cubicBezTo>
                <a:cubicBezTo>
                  <a:pt x="1264324" y="47250"/>
                  <a:pt x="1263282" y="47619"/>
                  <a:pt x="1261898" y="47739"/>
                </a:cubicBezTo>
                <a:cubicBezTo>
                  <a:pt x="1260514" y="47860"/>
                  <a:pt x="1259320" y="47695"/>
                  <a:pt x="1258317" y="47244"/>
                </a:cubicBezTo>
                <a:lnTo>
                  <a:pt x="1255878" y="47244"/>
                </a:lnTo>
                <a:cubicBezTo>
                  <a:pt x="1254913" y="47543"/>
                  <a:pt x="1253872" y="47631"/>
                  <a:pt x="1252754" y="47511"/>
                </a:cubicBezTo>
                <a:cubicBezTo>
                  <a:pt x="1251637" y="47390"/>
                  <a:pt x="1250748" y="47098"/>
                  <a:pt x="1250087" y="46634"/>
                </a:cubicBezTo>
                <a:cubicBezTo>
                  <a:pt x="1249122" y="45415"/>
                  <a:pt x="1248004" y="44501"/>
                  <a:pt x="1246734" y="43891"/>
                </a:cubicBezTo>
                <a:cubicBezTo>
                  <a:pt x="1246684" y="43599"/>
                  <a:pt x="1246404" y="43421"/>
                  <a:pt x="1245896" y="43358"/>
                </a:cubicBezTo>
                <a:cubicBezTo>
                  <a:pt x="1245388" y="43294"/>
                  <a:pt x="1244956" y="43269"/>
                  <a:pt x="1244601" y="43282"/>
                </a:cubicBezTo>
                <a:cubicBezTo>
                  <a:pt x="1243794" y="43231"/>
                  <a:pt x="1243045" y="42875"/>
                  <a:pt x="1242353" y="42215"/>
                </a:cubicBezTo>
                <a:cubicBezTo>
                  <a:pt x="1241661" y="41554"/>
                  <a:pt x="1241292" y="40894"/>
                  <a:pt x="1241248" y="40234"/>
                </a:cubicBezTo>
                <a:cubicBezTo>
                  <a:pt x="1241248" y="39637"/>
                  <a:pt x="1241172" y="39154"/>
                  <a:pt x="1241019" y="38786"/>
                </a:cubicBezTo>
                <a:cubicBezTo>
                  <a:pt x="1240867" y="38418"/>
                  <a:pt x="1240638" y="38087"/>
                  <a:pt x="1240334" y="37795"/>
                </a:cubicBezTo>
                <a:cubicBezTo>
                  <a:pt x="1236678" y="34569"/>
                  <a:pt x="1232950" y="31344"/>
                  <a:pt x="1229150" y="28118"/>
                </a:cubicBezTo>
                <a:cubicBezTo>
                  <a:pt x="1225351" y="24892"/>
                  <a:pt x="1221469" y="21819"/>
                  <a:pt x="1217504" y="18898"/>
                </a:cubicBezTo>
                <a:cubicBezTo>
                  <a:pt x="1216100" y="17710"/>
                  <a:pt x="1214562" y="16732"/>
                  <a:pt x="1212890" y="15964"/>
                </a:cubicBezTo>
                <a:cubicBezTo>
                  <a:pt x="1211219" y="15196"/>
                  <a:pt x="1209605" y="14446"/>
                  <a:pt x="1208047" y="13716"/>
                </a:cubicBezTo>
                <a:cubicBezTo>
                  <a:pt x="1207259" y="12979"/>
                  <a:pt x="1206395" y="12472"/>
                  <a:pt x="1205454" y="12192"/>
                </a:cubicBezTo>
                <a:cubicBezTo>
                  <a:pt x="1204514" y="11913"/>
                  <a:pt x="1203649" y="11710"/>
                  <a:pt x="1202861" y="11582"/>
                </a:cubicBezTo>
                <a:cubicBezTo>
                  <a:pt x="1202817" y="11297"/>
                  <a:pt x="1202524" y="11106"/>
                  <a:pt x="1201984" y="11011"/>
                </a:cubicBezTo>
                <a:cubicBezTo>
                  <a:pt x="1201444" y="10916"/>
                  <a:pt x="1200923" y="10801"/>
                  <a:pt x="1200421" y="10668"/>
                </a:cubicBezTo>
                <a:cubicBezTo>
                  <a:pt x="1200719" y="10509"/>
                  <a:pt x="1200961" y="10293"/>
                  <a:pt x="1201145" y="10020"/>
                </a:cubicBezTo>
                <a:cubicBezTo>
                  <a:pt x="1201330" y="9747"/>
                  <a:pt x="1201495" y="9455"/>
                  <a:pt x="1201641" y="9144"/>
                </a:cubicBezTo>
                <a:close/>
                <a:moveTo>
                  <a:pt x="385469" y="8230"/>
                </a:moveTo>
                <a:lnTo>
                  <a:pt x="387603" y="8230"/>
                </a:lnTo>
                <a:cubicBezTo>
                  <a:pt x="391116" y="8973"/>
                  <a:pt x="394610" y="9620"/>
                  <a:pt x="398085" y="10173"/>
                </a:cubicBezTo>
                <a:cubicBezTo>
                  <a:pt x="401560" y="10725"/>
                  <a:pt x="404978" y="11297"/>
                  <a:pt x="408338" y="11887"/>
                </a:cubicBezTo>
                <a:cubicBezTo>
                  <a:pt x="411388" y="12205"/>
                  <a:pt x="414360" y="12637"/>
                  <a:pt x="417255" y="13183"/>
                </a:cubicBezTo>
                <a:cubicBezTo>
                  <a:pt x="420150" y="13729"/>
                  <a:pt x="422965" y="14313"/>
                  <a:pt x="425701" y="14935"/>
                </a:cubicBezTo>
                <a:cubicBezTo>
                  <a:pt x="428150" y="15843"/>
                  <a:pt x="430546" y="16847"/>
                  <a:pt x="432890" y="17945"/>
                </a:cubicBezTo>
                <a:cubicBezTo>
                  <a:pt x="435234" y="19044"/>
                  <a:pt x="437408" y="20276"/>
                  <a:pt x="439412" y="21641"/>
                </a:cubicBezTo>
                <a:cubicBezTo>
                  <a:pt x="442288" y="23654"/>
                  <a:pt x="445084" y="25724"/>
                  <a:pt x="447803" y="27851"/>
                </a:cubicBezTo>
                <a:cubicBezTo>
                  <a:pt x="450521" y="29978"/>
                  <a:pt x="453310" y="31972"/>
                  <a:pt x="456168" y="33833"/>
                </a:cubicBezTo>
                <a:cubicBezTo>
                  <a:pt x="456907" y="34589"/>
                  <a:pt x="457248" y="35287"/>
                  <a:pt x="457190" y="35928"/>
                </a:cubicBezTo>
                <a:cubicBezTo>
                  <a:pt x="457133" y="36570"/>
                  <a:pt x="456792" y="37192"/>
                  <a:pt x="456168" y="37795"/>
                </a:cubicBezTo>
                <a:lnTo>
                  <a:pt x="453149" y="42658"/>
                </a:lnTo>
                <a:cubicBezTo>
                  <a:pt x="457210" y="42207"/>
                  <a:pt x="461086" y="41678"/>
                  <a:pt x="464779" y="41070"/>
                </a:cubicBezTo>
                <a:cubicBezTo>
                  <a:pt x="468472" y="40462"/>
                  <a:pt x="472205" y="39777"/>
                  <a:pt x="475976" y="39014"/>
                </a:cubicBezTo>
                <a:cubicBezTo>
                  <a:pt x="476573" y="39002"/>
                  <a:pt x="477132" y="38875"/>
                  <a:pt x="477654" y="38633"/>
                </a:cubicBezTo>
                <a:cubicBezTo>
                  <a:pt x="478175" y="38392"/>
                  <a:pt x="478734" y="38113"/>
                  <a:pt x="479332" y="37795"/>
                </a:cubicBezTo>
                <a:cubicBezTo>
                  <a:pt x="480482" y="36855"/>
                  <a:pt x="481308" y="36449"/>
                  <a:pt x="481811" y="36576"/>
                </a:cubicBezTo>
                <a:cubicBezTo>
                  <a:pt x="482313" y="36703"/>
                  <a:pt x="482910" y="37516"/>
                  <a:pt x="483603" y="39014"/>
                </a:cubicBezTo>
                <a:lnTo>
                  <a:pt x="488485" y="38100"/>
                </a:lnTo>
                <a:cubicBezTo>
                  <a:pt x="490099" y="38970"/>
                  <a:pt x="492286" y="39059"/>
                  <a:pt x="495044" y="38367"/>
                </a:cubicBezTo>
                <a:cubicBezTo>
                  <a:pt x="497803" y="37675"/>
                  <a:pt x="499685" y="36468"/>
                  <a:pt x="500689" y="34747"/>
                </a:cubicBezTo>
                <a:cubicBezTo>
                  <a:pt x="502259" y="34716"/>
                  <a:pt x="503924" y="34779"/>
                  <a:pt x="505685" y="34938"/>
                </a:cubicBezTo>
                <a:cubicBezTo>
                  <a:pt x="507446" y="35097"/>
                  <a:pt x="509035" y="34627"/>
                  <a:pt x="510452" y="33528"/>
                </a:cubicBezTo>
                <a:cubicBezTo>
                  <a:pt x="510734" y="33674"/>
                  <a:pt x="510922" y="33763"/>
                  <a:pt x="511015" y="33795"/>
                </a:cubicBezTo>
                <a:cubicBezTo>
                  <a:pt x="511109" y="33827"/>
                  <a:pt x="511222" y="33839"/>
                  <a:pt x="511354" y="33833"/>
                </a:cubicBezTo>
                <a:cubicBezTo>
                  <a:pt x="509840" y="34442"/>
                  <a:pt x="508624" y="35052"/>
                  <a:pt x="507706" y="35662"/>
                </a:cubicBezTo>
                <a:lnTo>
                  <a:pt x="508622" y="36881"/>
                </a:lnTo>
                <a:lnTo>
                  <a:pt x="513157" y="34138"/>
                </a:lnTo>
                <a:cubicBezTo>
                  <a:pt x="512868" y="36228"/>
                  <a:pt x="512088" y="38068"/>
                  <a:pt x="510815" y="39658"/>
                </a:cubicBezTo>
                <a:cubicBezTo>
                  <a:pt x="509542" y="41248"/>
                  <a:pt x="508607" y="42850"/>
                  <a:pt x="508011" y="44464"/>
                </a:cubicBezTo>
                <a:lnTo>
                  <a:pt x="508012" y="44464"/>
                </a:lnTo>
                <a:cubicBezTo>
                  <a:pt x="510246" y="44232"/>
                  <a:pt x="512446" y="43716"/>
                  <a:pt x="514612" y="42916"/>
                </a:cubicBezTo>
                <a:cubicBezTo>
                  <a:pt x="516779" y="42117"/>
                  <a:pt x="519138" y="42431"/>
                  <a:pt x="521691" y="43858"/>
                </a:cubicBezTo>
                <a:cubicBezTo>
                  <a:pt x="521387" y="44302"/>
                  <a:pt x="521082" y="44785"/>
                  <a:pt x="520777" y="45308"/>
                </a:cubicBezTo>
                <a:cubicBezTo>
                  <a:pt x="520472" y="45831"/>
                  <a:pt x="520167" y="46469"/>
                  <a:pt x="519863" y="47222"/>
                </a:cubicBezTo>
                <a:cubicBezTo>
                  <a:pt x="519151" y="48180"/>
                  <a:pt x="518440" y="49251"/>
                  <a:pt x="517729" y="50435"/>
                </a:cubicBezTo>
                <a:cubicBezTo>
                  <a:pt x="517018" y="51619"/>
                  <a:pt x="516002" y="52684"/>
                  <a:pt x="514681" y="53632"/>
                </a:cubicBezTo>
                <a:cubicBezTo>
                  <a:pt x="514370" y="53815"/>
                  <a:pt x="514078" y="54130"/>
                  <a:pt x="513805" y="54578"/>
                </a:cubicBezTo>
                <a:cubicBezTo>
                  <a:pt x="513532" y="55026"/>
                  <a:pt x="513316" y="55417"/>
                  <a:pt x="513157" y="55752"/>
                </a:cubicBezTo>
                <a:cubicBezTo>
                  <a:pt x="512656" y="56772"/>
                  <a:pt x="511927" y="57489"/>
                  <a:pt x="510971" y="57901"/>
                </a:cubicBezTo>
                <a:cubicBezTo>
                  <a:pt x="510014" y="58313"/>
                  <a:pt x="509129" y="58722"/>
                  <a:pt x="508317" y="59127"/>
                </a:cubicBezTo>
                <a:cubicBezTo>
                  <a:pt x="504822" y="60138"/>
                  <a:pt x="501365" y="60694"/>
                  <a:pt x="497946" y="60795"/>
                </a:cubicBezTo>
                <a:cubicBezTo>
                  <a:pt x="494528" y="60896"/>
                  <a:pt x="491071" y="60846"/>
                  <a:pt x="487576" y="60644"/>
                </a:cubicBezTo>
                <a:cubicBezTo>
                  <a:pt x="483013" y="60681"/>
                  <a:pt x="478641" y="61288"/>
                  <a:pt x="474460" y="62464"/>
                </a:cubicBezTo>
                <a:cubicBezTo>
                  <a:pt x="470278" y="63640"/>
                  <a:pt x="466212" y="65158"/>
                  <a:pt x="462259" y="67019"/>
                </a:cubicBezTo>
                <a:cubicBezTo>
                  <a:pt x="461477" y="67343"/>
                  <a:pt x="460601" y="67686"/>
                  <a:pt x="459629" y="68048"/>
                </a:cubicBezTo>
                <a:cubicBezTo>
                  <a:pt x="458657" y="68410"/>
                  <a:pt x="457704" y="68677"/>
                  <a:pt x="456772" y="68849"/>
                </a:cubicBezTo>
                <a:cubicBezTo>
                  <a:pt x="459681" y="66732"/>
                  <a:pt x="462628" y="64577"/>
                  <a:pt x="465613" y="62385"/>
                </a:cubicBezTo>
                <a:cubicBezTo>
                  <a:pt x="468599" y="60193"/>
                  <a:pt x="471544" y="57881"/>
                  <a:pt x="474450" y="55449"/>
                </a:cubicBezTo>
                <a:lnTo>
                  <a:pt x="474145" y="55146"/>
                </a:lnTo>
                <a:cubicBezTo>
                  <a:pt x="473986" y="55133"/>
                  <a:pt x="473846" y="55083"/>
                  <a:pt x="473725" y="54995"/>
                </a:cubicBezTo>
                <a:cubicBezTo>
                  <a:pt x="473605" y="54906"/>
                  <a:pt x="473541" y="54856"/>
                  <a:pt x="473535" y="54843"/>
                </a:cubicBezTo>
                <a:cubicBezTo>
                  <a:pt x="471764" y="55638"/>
                  <a:pt x="470203" y="55790"/>
                  <a:pt x="468852" y="55297"/>
                </a:cubicBezTo>
                <a:cubicBezTo>
                  <a:pt x="467501" y="54805"/>
                  <a:pt x="466018" y="54351"/>
                  <a:pt x="464402" y="53934"/>
                </a:cubicBezTo>
                <a:cubicBezTo>
                  <a:pt x="463362" y="53619"/>
                  <a:pt x="462322" y="53266"/>
                  <a:pt x="461283" y="52874"/>
                </a:cubicBezTo>
                <a:cubicBezTo>
                  <a:pt x="460243" y="52483"/>
                  <a:pt x="459051" y="52130"/>
                  <a:pt x="457707" y="51814"/>
                </a:cubicBezTo>
                <a:cubicBezTo>
                  <a:pt x="458138" y="51821"/>
                  <a:pt x="458570" y="51808"/>
                  <a:pt x="459001" y="51776"/>
                </a:cubicBezTo>
                <a:cubicBezTo>
                  <a:pt x="459432" y="51745"/>
                  <a:pt x="460015" y="51656"/>
                  <a:pt x="460750" y="51511"/>
                </a:cubicBezTo>
                <a:cubicBezTo>
                  <a:pt x="460161" y="51364"/>
                  <a:pt x="459742" y="51275"/>
                  <a:pt x="459495" y="51243"/>
                </a:cubicBezTo>
                <a:cubicBezTo>
                  <a:pt x="459248" y="51211"/>
                  <a:pt x="459058" y="51199"/>
                  <a:pt x="458924" y="51205"/>
                </a:cubicBezTo>
                <a:cubicBezTo>
                  <a:pt x="456637" y="51192"/>
                  <a:pt x="454290" y="51218"/>
                  <a:pt x="451884" y="51281"/>
                </a:cubicBezTo>
                <a:cubicBezTo>
                  <a:pt x="449478" y="51345"/>
                  <a:pt x="447046" y="51522"/>
                  <a:pt x="444589" y="51814"/>
                </a:cubicBezTo>
                <a:cubicBezTo>
                  <a:pt x="444148" y="51827"/>
                  <a:pt x="443727" y="52029"/>
                  <a:pt x="443325" y="52419"/>
                </a:cubicBezTo>
                <a:cubicBezTo>
                  <a:pt x="442923" y="52810"/>
                  <a:pt x="442426" y="53314"/>
                  <a:pt x="441834" y="53930"/>
                </a:cubicBezTo>
                <a:cubicBezTo>
                  <a:pt x="436836" y="54033"/>
                  <a:pt x="432067" y="55051"/>
                  <a:pt x="427525" y="56983"/>
                </a:cubicBezTo>
                <a:cubicBezTo>
                  <a:pt x="422984" y="58916"/>
                  <a:pt x="418519" y="61147"/>
                  <a:pt x="414130" y="63677"/>
                </a:cubicBezTo>
                <a:cubicBezTo>
                  <a:pt x="410175" y="66003"/>
                  <a:pt x="406277" y="68426"/>
                  <a:pt x="402434" y="70947"/>
                </a:cubicBezTo>
                <a:cubicBezTo>
                  <a:pt x="398591" y="73469"/>
                  <a:pt x="394767" y="75819"/>
                  <a:pt x="390961" y="77999"/>
                </a:cubicBezTo>
                <a:lnTo>
                  <a:pt x="407428" y="66104"/>
                </a:lnTo>
                <a:cubicBezTo>
                  <a:pt x="407434" y="65958"/>
                  <a:pt x="407422" y="65870"/>
                  <a:pt x="407390" y="65838"/>
                </a:cubicBezTo>
                <a:cubicBezTo>
                  <a:pt x="407358" y="65807"/>
                  <a:pt x="407269" y="65794"/>
                  <a:pt x="407123" y="65800"/>
                </a:cubicBezTo>
                <a:lnTo>
                  <a:pt x="395840" y="71289"/>
                </a:lnTo>
                <a:cubicBezTo>
                  <a:pt x="395694" y="71149"/>
                  <a:pt x="395605" y="71047"/>
                  <a:pt x="395573" y="70984"/>
                </a:cubicBezTo>
                <a:cubicBezTo>
                  <a:pt x="395542" y="70920"/>
                  <a:pt x="395529" y="70819"/>
                  <a:pt x="395535" y="70679"/>
                </a:cubicBezTo>
                <a:cubicBezTo>
                  <a:pt x="400878" y="67653"/>
                  <a:pt x="406199" y="64725"/>
                  <a:pt x="411499" y="61893"/>
                </a:cubicBezTo>
                <a:cubicBezTo>
                  <a:pt x="416798" y="59061"/>
                  <a:pt x="422039" y="56205"/>
                  <a:pt x="427221" y="53323"/>
                </a:cubicBezTo>
                <a:lnTo>
                  <a:pt x="427221" y="52110"/>
                </a:lnTo>
                <a:cubicBezTo>
                  <a:pt x="425090" y="53316"/>
                  <a:pt x="422959" y="54468"/>
                  <a:pt x="420828" y="55565"/>
                </a:cubicBezTo>
                <a:cubicBezTo>
                  <a:pt x="418696" y="56663"/>
                  <a:pt x="416565" y="57749"/>
                  <a:pt x="414434" y="58824"/>
                </a:cubicBezTo>
                <a:cubicBezTo>
                  <a:pt x="410171" y="60997"/>
                  <a:pt x="405904" y="63323"/>
                  <a:pt x="401634" y="65800"/>
                </a:cubicBezTo>
                <a:cubicBezTo>
                  <a:pt x="399773" y="67039"/>
                  <a:pt x="397854" y="68372"/>
                  <a:pt x="395878" y="69802"/>
                </a:cubicBezTo>
                <a:cubicBezTo>
                  <a:pt x="393903" y="71232"/>
                  <a:pt x="392060" y="72642"/>
                  <a:pt x="390351" y="74034"/>
                </a:cubicBezTo>
                <a:lnTo>
                  <a:pt x="378458" y="81964"/>
                </a:lnTo>
                <a:cubicBezTo>
                  <a:pt x="380580" y="80115"/>
                  <a:pt x="382740" y="78247"/>
                  <a:pt x="384938" y="76360"/>
                </a:cubicBezTo>
                <a:cubicBezTo>
                  <a:pt x="387137" y="74472"/>
                  <a:pt x="389449" y="72680"/>
                  <a:pt x="391876" y="70984"/>
                </a:cubicBezTo>
                <a:cubicBezTo>
                  <a:pt x="394303" y="69129"/>
                  <a:pt x="396692" y="67276"/>
                  <a:pt x="399042" y="65427"/>
                </a:cubicBezTo>
                <a:cubicBezTo>
                  <a:pt x="401393" y="63578"/>
                  <a:pt x="403781" y="61882"/>
                  <a:pt x="406208" y="60340"/>
                </a:cubicBezTo>
                <a:cubicBezTo>
                  <a:pt x="408786" y="58539"/>
                  <a:pt x="411325" y="56858"/>
                  <a:pt x="413825" y="55300"/>
                </a:cubicBezTo>
                <a:cubicBezTo>
                  <a:pt x="416324" y="53741"/>
                  <a:pt x="418862" y="52071"/>
                  <a:pt x="421436" y="50291"/>
                </a:cubicBezTo>
                <a:cubicBezTo>
                  <a:pt x="421278" y="50126"/>
                  <a:pt x="421062" y="49922"/>
                  <a:pt x="420790" y="49679"/>
                </a:cubicBezTo>
                <a:cubicBezTo>
                  <a:pt x="420517" y="49436"/>
                  <a:pt x="420225" y="49230"/>
                  <a:pt x="419914" y="49060"/>
                </a:cubicBezTo>
                <a:lnTo>
                  <a:pt x="397365" y="39014"/>
                </a:lnTo>
                <a:cubicBezTo>
                  <a:pt x="393242" y="37732"/>
                  <a:pt x="389062" y="36792"/>
                  <a:pt x="384824" y="36195"/>
                </a:cubicBezTo>
                <a:cubicBezTo>
                  <a:pt x="380587" y="35598"/>
                  <a:pt x="376330" y="35725"/>
                  <a:pt x="372055" y="36576"/>
                </a:cubicBezTo>
                <a:lnTo>
                  <a:pt x="359699" y="42241"/>
                </a:lnTo>
                <a:lnTo>
                  <a:pt x="366566" y="36576"/>
                </a:lnTo>
                <a:cubicBezTo>
                  <a:pt x="369316" y="35541"/>
                  <a:pt x="372124" y="34868"/>
                  <a:pt x="374990" y="34557"/>
                </a:cubicBezTo>
                <a:cubicBezTo>
                  <a:pt x="377855" y="34246"/>
                  <a:pt x="380739" y="34106"/>
                  <a:pt x="383642" y="34138"/>
                </a:cubicBezTo>
                <a:cubicBezTo>
                  <a:pt x="387893" y="34125"/>
                  <a:pt x="392124" y="34074"/>
                  <a:pt x="396336" y="33985"/>
                </a:cubicBezTo>
                <a:cubicBezTo>
                  <a:pt x="400548" y="33896"/>
                  <a:pt x="404855" y="33846"/>
                  <a:pt x="409258" y="33833"/>
                </a:cubicBezTo>
                <a:cubicBezTo>
                  <a:pt x="409264" y="33839"/>
                  <a:pt x="409328" y="33827"/>
                  <a:pt x="409448" y="33795"/>
                </a:cubicBezTo>
                <a:cubicBezTo>
                  <a:pt x="409569" y="33763"/>
                  <a:pt x="409709" y="33674"/>
                  <a:pt x="409867" y="33528"/>
                </a:cubicBezTo>
                <a:cubicBezTo>
                  <a:pt x="409861" y="33395"/>
                  <a:pt x="409874" y="33280"/>
                  <a:pt x="409905" y="33185"/>
                </a:cubicBezTo>
                <a:cubicBezTo>
                  <a:pt x="409936" y="33090"/>
                  <a:pt x="410024" y="32899"/>
                  <a:pt x="410168" y="32614"/>
                </a:cubicBezTo>
                <a:cubicBezTo>
                  <a:pt x="404488" y="29959"/>
                  <a:pt x="399762" y="26505"/>
                  <a:pt x="395989" y="22251"/>
                </a:cubicBezTo>
                <a:cubicBezTo>
                  <a:pt x="392215" y="17996"/>
                  <a:pt x="388709" y="13322"/>
                  <a:pt x="385469" y="8230"/>
                </a:cubicBezTo>
                <a:close/>
                <a:moveTo>
                  <a:pt x="1416089" y="5487"/>
                </a:moveTo>
                <a:cubicBezTo>
                  <a:pt x="1417803" y="5480"/>
                  <a:pt x="1419632" y="5493"/>
                  <a:pt x="1421575" y="5525"/>
                </a:cubicBezTo>
                <a:cubicBezTo>
                  <a:pt x="1423518" y="5556"/>
                  <a:pt x="1425347" y="5645"/>
                  <a:pt x="1427062" y="5791"/>
                </a:cubicBezTo>
                <a:cubicBezTo>
                  <a:pt x="1430389" y="6350"/>
                  <a:pt x="1433640" y="6757"/>
                  <a:pt x="1436815" y="7011"/>
                </a:cubicBezTo>
                <a:cubicBezTo>
                  <a:pt x="1439990" y="7264"/>
                  <a:pt x="1443242" y="7671"/>
                  <a:pt x="1446569" y="8230"/>
                </a:cubicBezTo>
                <a:cubicBezTo>
                  <a:pt x="1448696" y="8477"/>
                  <a:pt x="1450842" y="8896"/>
                  <a:pt x="1453008" y="9487"/>
                </a:cubicBezTo>
                <a:cubicBezTo>
                  <a:pt x="1455173" y="10078"/>
                  <a:pt x="1457396" y="10268"/>
                  <a:pt x="1459675" y="10058"/>
                </a:cubicBezTo>
                <a:cubicBezTo>
                  <a:pt x="1461764" y="9944"/>
                  <a:pt x="1463606" y="10249"/>
                  <a:pt x="1465200" y="10973"/>
                </a:cubicBezTo>
                <a:cubicBezTo>
                  <a:pt x="1466794" y="11697"/>
                  <a:pt x="1468406" y="12611"/>
                  <a:pt x="1470038" y="13716"/>
                </a:cubicBezTo>
                <a:cubicBezTo>
                  <a:pt x="1470787" y="14148"/>
                  <a:pt x="1471193" y="14656"/>
                  <a:pt x="1471257" y="15240"/>
                </a:cubicBezTo>
                <a:cubicBezTo>
                  <a:pt x="1471320" y="15824"/>
                  <a:pt x="1471117" y="16636"/>
                  <a:pt x="1470648" y="17676"/>
                </a:cubicBezTo>
                <a:cubicBezTo>
                  <a:pt x="1469797" y="18766"/>
                  <a:pt x="1469060" y="19857"/>
                  <a:pt x="1468438" y="20947"/>
                </a:cubicBezTo>
                <a:cubicBezTo>
                  <a:pt x="1467816" y="22038"/>
                  <a:pt x="1466927" y="22976"/>
                  <a:pt x="1465771" y="23762"/>
                </a:cubicBezTo>
                <a:cubicBezTo>
                  <a:pt x="1464641" y="24960"/>
                  <a:pt x="1463625" y="26368"/>
                  <a:pt x="1462723" y="27984"/>
                </a:cubicBezTo>
                <a:cubicBezTo>
                  <a:pt x="1461822" y="29601"/>
                  <a:pt x="1460501" y="30628"/>
                  <a:pt x="1458761" y="31065"/>
                </a:cubicBezTo>
                <a:cubicBezTo>
                  <a:pt x="1457700" y="31496"/>
                  <a:pt x="1456697" y="31775"/>
                  <a:pt x="1455751" y="31902"/>
                </a:cubicBezTo>
                <a:cubicBezTo>
                  <a:pt x="1454805" y="32029"/>
                  <a:pt x="1453878" y="32156"/>
                  <a:pt x="1452970" y="32283"/>
                </a:cubicBezTo>
                <a:cubicBezTo>
                  <a:pt x="1453268" y="32454"/>
                  <a:pt x="1453662" y="32796"/>
                  <a:pt x="1454151" y="33310"/>
                </a:cubicBezTo>
                <a:cubicBezTo>
                  <a:pt x="1454640" y="33823"/>
                  <a:pt x="1455262" y="34394"/>
                  <a:pt x="1456018" y="35021"/>
                </a:cubicBezTo>
                <a:lnTo>
                  <a:pt x="1453579" y="35021"/>
                </a:lnTo>
                <a:cubicBezTo>
                  <a:pt x="1448588" y="34704"/>
                  <a:pt x="1443711" y="34578"/>
                  <a:pt x="1438949" y="34641"/>
                </a:cubicBezTo>
                <a:cubicBezTo>
                  <a:pt x="1434186" y="34704"/>
                  <a:pt x="1429310" y="35034"/>
                  <a:pt x="1424318" y="35630"/>
                </a:cubicBezTo>
                <a:cubicBezTo>
                  <a:pt x="1424141" y="35776"/>
                  <a:pt x="1423810" y="35865"/>
                  <a:pt x="1423328" y="35896"/>
                </a:cubicBezTo>
                <a:cubicBezTo>
                  <a:pt x="1422845" y="35928"/>
                  <a:pt x="1422363" y="35941"/>
                  <a:pt x="1421880" y="35934"/>
                </a:cubicBezTo>
                <a:cubicBezTo>
                  <a:pt x="1419727" y="35921"/>
                  <a:pt x="1417708" y="36252"/>
                  <a:pt x="1415822" y="36927"/>
                </a:cubicBezTo>
                <a:cubicBezTo>
                  <a:pt x="1413936" y="37601"/>
                  <a:pt x="1412298" y="38699"/>
                  <a:pt x="1410907" y="40221"/>
                </a:cubicBezTo>
                <a:cubicBezTo>
                  <a:pt x="1406875" y="44142"/>
                  <a:pt x="1403128" y="48315"/>
                  <a:pt x="1399668" y="52742"/>
                </a:cubicBezTo>
                <a:cubicBezTo>
                  <a:pt x="1396207" y="57168"/>
                  <a:pt x="1393451" y="62035"/>
                  <a:pt x="1391400" y="67340"/>
                </a:cubicBezTo>
                <a:cubicBezTo>
                  <a:pt x="1390816" y="68879"/>
                  <a:pt x="1390384" y="70455"/>
                  <a:pt x="1390105" y="72069"/>
                </a:cubicBezTo>
                <a:cubicBezTo>
                  <a:pt x="1389825" y="73684"/>
                  <a:pt x="1389546" y="75260"/>
                  <a:pt x="1389266" y="76799"/>
                </a:cubicBezTo>
                <a:lnTo>
                  <a:pt x="1389876" y="76799"/>
                </a:lnTo>
                <a:cubicBezTo>
                  <a:pt x="1391254" y="75902"/>
                  <a:pt x="1392689" y="75025"/>
                  <a:pt x="1394181" y="74167"/>
                </a:cubicBezTo>
                <a:cubicBezTo>
                  <a:pt x="1395674" y="73309"/>
                  <a:pt x="1397185" y="72355"/>
                  <a:pt x="1398715" y="71307"/>
                </a:cubicBezTo>
                <a:cubicBezTo>
                  <a:pt x="1405542" y="66997"/>
                  <a:pt x="1412463" y="62954"/>
                  <a:pt x="1419480" y="59179"/>
                </a:cubicBezTo>
                <a:cubicBezTo>
                  <a:pt x="1426497" y="55403"/>
                  <a:pt x="1433799" y="52124"/>
                  <a:pt x="1441387" y="49340"/>
                </a:cubicBezTo>
                <a:cubicBezTo>
                  <a:pt x="1450493" y="45678"/>
                  <a:pt x="1459634" y="42749"/>
                  <a:pt x="1468811" y="40553"/>
                </a:cubicBezTo>
                <a:cubicBezTo>
                  <a:pt x="1477987" y="38357"/>
                  <a:pt x="1487426" y="37020"/>
                  <a:pt x="1497128" y="36543"/>
                </a:cubicBezTo>
                <a:cubicBezTo>
                  <a:pt x="1503831" y="35960"/>
                  <a:pt x="1510492" y="35529"/>
                  <a:pt x="1517112" y="35250"/>
                </a:cubicBezTo>
                <a:cubicBezTo>
                  <a:pt x="1523731" y="34971"/>
                  <a:pt x="1530380" y="34692"/>
                  <a:pt x="1537056" y="34413"/>
                </a:cubicBezTo>
                <a:cubicBezTo>
                  <a:pt x="1539311" y="34267"/>
                  <a:pt x="1541279" y="34559"/>
                  <a:pt x="1542962" y="35288"/>
                </a:cubicBezTo>
                <a:cubicBezTo>
                  <a:pt x="1544645" y="36017"/>
                  <a:pt x="1546232" y="37145"/>
                  <a:pt x="1547724" y="38673"/>
                </a:cubicBezTo>
                <a:lnTo>
                  <a:pt x="1550468" y="36847"/>
                </a:lnTo>
                <a:cubicBezTo>
                  <a:pt x="1550614" y="37012"/>
                  <a:pt x="1550702" y="37215"/>
                  <a:pt x="1550734" y="37456"/>
                </a:cubicBezTo>
                <a:cubicBezTo>
                  <a:pt x="1550766" y="37697"/>
                  <a:pt x="1550779" y="37900"/>
                  <a:pt x="1550772" y="38064"/>
                </a:cubicBezTo>
                <a:cubicBezTo>
                  <a:pt x="1551052" y="38064"/>
                  <a:pt x="1551331" y="37988"/>
                  <a:pt x="1551611" y="37836"/>
                </a:cubicBezTo>
                <a:cubicBezTo>
                  <a:pt x="1551890" y="37684"/>
                  <a:pt x="1552322" y="37456"/>
                  <a:pt x="1552906" y="37152"/>
                </a:cubicBezTo>
                <a:cubicBezTo>
                  <a:pt x="1552785" y="37754"/>
                  <a:pt x="1552722" y="38223"/>
                  <a:pt x="1552716" y="38559"/>
                </a:cubicBezTo>
                <a:cubicBezTo>
                  <a:pt x="1552709" y="38895"/>
                  <a:pt x="1552569" y="39136"/>
                  <a:pt x="1552296" y="39282"/>
                </a:cubicBezTo>
                <a:cubicBezTo>
                  <a:pt x="1551687" y="40528"/>
                  <a:pt x="1551001" y="41805"/>
                  <a:pt x="1550239" y="43114"/>
                </a:cubicBezTo>
                <a:cubicBezTo>
                  <a:pt x="1549477" y="44423"/>
                  <a:pt x="1548639" y="45690"/>
                  <a:pt x="1547724" y="46914"/>
                </a:cubicBezTo>
                <a:cubicBezTo>
                  <a:pt x="1543711" y="51732"/>
                  <a:pt x="1538936" y="56100"/>
                  <a:pt x="1533399" y="60018"/>
                </a:cubicBezTo>
                <a:cubicBezTo>
                  <a:pt x="1528970" y="63063"/>
                  <a:pt x="1524152" y="65592"/>
                  <a:pt x="1518943" y="67607"/>
                </a:cubicBezTo>
                <a:cubicBezTo>
                  <a:pt x="1513734" y="69622"/>
                  <a:pt x="1508294" y="71160"/>
                  <a:pt x="1502622" y="72222"/>
                </a:cubicBezTo>
                <a:cubicBezTo>
                  <a:pt x="1502940" y="71930"/>
                  <a:pt x="1503296" y="71675"/>
                  <a:pt x="1503690" y="71459"/>
                </a:cubicBezTo>
                <a:cubicBezTo>
                  <a:pt x="1504084" y="71243"/>
                  <a:pt x="1504440" y="70989"/>
                  <a:pt x="1504758" y="70696"/>
                </a:cubicBezTo>
                <a:lnTo>
                  <a:pt x="1504758" y="70391"/>
                </a:lnTo>
                <a:lnTo>
                  <a:pt x="1480692" y="77409"/>
                </a:lnTo>
                <a:lnTo>
                  <a:pt x="1482214" y="75273"/>
                </a:lnTo>
                <a:cubicBezTo>
                  <a:pt x="1483748" y="73436"/>
                  <a:pt x="1485396" y="71618"/>
                  <a:pt x="1487159" y="69819"/>
                </a:cubicBezTo>
                <a:cubicBezTo>
                  <a:pt x="1488922" y="68020"/>
                  <a:pt x="1490723" y="66279"/>
                  <a:pt x="1492562" y="64594"/>
                </a:cubicBezTo>
                <a:cubicBezTo>
                  <a:pt x="1495436" y="61206"/>
                  <a:pt x="1498523" y="57914"/>
                  <a:pt x="1501822" y="54719"/>
                </a:cubicBezTo>
                <a:cubicBezTo>
                  <a:pt x="1505120" y="51525"/>
                  <a:pt x="1508744" y="48620"/>
                  <a:pt x="1512693" y="46005"/>
                </a:cubicBezTo>
                <a:cubicBezTo>
                  <a:pt x="1513615" y="45424"/>
                  <a:pt x="1514518" y="44843"/>
                  <a:pt x="1515401" y="44261"/>
                </a:cubicBezTo>
                <a:cubicBezTo>
                  <a:pt x="1516285" y="43680"/>
                  <a:pt x="1517112" y="42945"/>
                  <a:pt x="1517881" y="42058"/>
                </a:cubicBezTo>
                <a:lnTo>
                  <a:pt x="1516355" y="42058"/>
                </a:lnTo>
                <a:cubicBezTo>
                  <a:pt x="1510544" y="41917"/>
                  <a:pt x="1504773" y="42195"/>
                  <a:pt x="1499044" y="42891"/>
                </a:cubicBezTo>
                <a:cubicBezTo>
                  <a:pt x="1493315" y="43587"/>
                  <a:pt x="1487705" y="44620"/>
                  <a:pt x="1482214" y="45990"/>
                </a:cubicBezTo>
                <a:cubicBezTo>
                  <a:pt x="1481294" y="46422"/>
                  <a:pt x="1480394" y="46778"/>
                  <a:pt x="1479512" y="47057"/>
                </a:cubicBezTo>
                <a:cubicBezTo>
                  <a:pt x="1478631" y="47337"/>
                  <a:pt x="1477807" y="47693"/>
                  <a:pt x="1477039" y="48125"/>
                </a:cubicBezTo>
                <a:cubicBezTo>
                  <a:pt x="1470180" y="50883"/>
                  <a:pt x="1463490" y="53985"/>
                  <a:pt x="1456969" y="57429"/>
                </a:cubicBezTo>
                <a:cubicBezTo>
                  <a:pt x="1450448" y="60874"/>
                  <a:pt x="1444137" y="64585"/>
                  <a:pt x="1438034" y="68564"/>
                </a:cubicBezTo>
                <a:cubicBezTo>
                  <a:pt x="1432859" y="71786"/>
                  <a:pt x="1427741" y="75103"/>
                  <a:pt x="1422680" y="78515"/>
                </a:cubicBezTo>
                <a:cubicBezTo>
                  <a:pt x="1417619" y="81926"/>
                  <a:pt x="1412577" y="85317"/>
                  <a:pt x="1407554" y="88686"/>
                </a:cubicBezTo>
                <a:cubicBezTo>
                  <a:pt x="1399020" y="94770"/>
                  <a:pt x="1390181" y="100870"/>
                  <a:pt x="1381037" y="106984"/>
                </a:cubicBezTo>
                <a:cubicBezTo>
                  <a:pt x="1381043" y="107124"/>
                  <a:pt x="1380954" y="107226"/>
                  <a:pt x="1380770" y="107289"/>
                </a:cubicBezTo>
                <a:cubicBezTo>
                  <a:pt x="1380586" y="107352"/>
                  <a:pt x="1380268" y="107452"/>
                  <a:pt x="1379818" y="107590"/>
                </a:cubicBezTo>
                <a:cubicBezTo>
                  <a:pt x="1377735" y="108654"/>
                  <a:pt x="1376186" y="108926"/>
                  <a:pt x="1375170" y="108408"/>
                </a:cubicBezTo>
                <a:cubicBezTo>
                  <a:pt x="1374153" y="107890"/>
                  <a:pt x="1373366" y="106499"/>
                  <a:pt x="1372807" y="104235"/>
                </a:cubicBezTo>
                <a:cubicBezTo>
                  <a:pt x="1370401" y="105120"/>
                  <a:pt x="1368280" y="105260"/>
                  <a:pt x="1366445" y="104655"/>
                </a:cubicBezTo>
                <a:cubicBezTo>
                  <a:pt x="1364609" y="104050"/>
                  <a:pt x="1362870" y="102892"/>
                  <a:pt x="1361225" y="101180"/>
                </a:cubicBezTo>
                <a:cubicBezTo>
                  <a:pt x="1360901" y="100843"/>
                  <a:pt x="1360330" y="100448"/>
                  <a:pt x="1359510" y="99996"/>
                </a:cubicBezTo>
                <a:cubicBezTo>
                  <a:pt x="1358691" y="99545"/>
                  <a:pt x="1357739" y="99226"/>
                  <a:pt x="1356653" y="99042"/>
                </a:cubicBezTo>
                <a:cubicBezTo>
                  <a:pt x="1354881" y="98456"/>
                  <a:pt x="1353472" y="97184"/>
                  <a:pt x="1352424" y="95225"/>
                </a:cubicBezTo>
                <a:cubicBezTo>
                  <a:pt x="1351376" y="93266"/>
                  <a:pt x="1351262" y="91386"/>
                  <a:pt x="1352081" y="89584"/>
                </a:cubicBezTo>
                <a:cubicBezTo>
                  <a:pt x="1352849" y="87736"/>
                  <a:pt x="1353675" y="85825"/>
                  <a:pt x="1354557" y="83851"/>
                </a:cubicBezTo>
                <a:cubicBezTo>
                  <a:pt x="1355440" y="81878"/>
                  <a:pt x="1356342" y="80036"/>
                  <a:pt x="1357262" y="78326"/>
                </a:cubicBezTo>
                <a:cubicBezTo>
                  <a:pt x="1362888" y="69783"/>
                  <a:pt x="1368858" y="61548"/>
                  <a:pt x="1375170" y="53619"/>
                </a:cubicBezTo>
                <a:cubicBezTo>
                  <a:pt x="1381481" y="45690"/>
                  <a:pt x="1388212" y="38071"/>
                  <a:pt x="1395362" y="30761"/>
                </a:cubicBezTo>
                <a:cubicBezTo>
                  <a:pt x="1399039" y="26957"/>
                  <a:pt x="1403192" y="23914"/>
                  <a:pt x="1407821" y="21632"/>
                </a:cubicBezTo>
                <a:cubicBezTo>
                  <a:pt x="1412450" y="19350"/>
                  <a:pt x="1417442" y="17828"/>
                  <a:pt x="1422794" y="17067"/>
                </a:cubicBezTo>
                <a:cubicBezTo>
                  <a:pt x="1423385" y="16921"/>
                  <a:pt x="1423880" y="16833"/>
                  <a:pt x="1424280" y="16801"/>
                </a:cubicBezTo>
                <a:cubicBezTo>
                  <a:pt x="1424680" y="16769"/>
                  <a:pt x="1425100" y="16757"/>
                  <a:pt x="1425538" y="16763"/>
                </a:cubicBezTo>
                <a:cubicBezTo>
                  <a:pt x="1426750" y="16883"/>
                  <a:pt x="1427525" y="16642"/>
                  <a:pt x="1427862" y="16039"/>
                </a:cubicBezTo>
                <a:cubicBezTo>
                  <a:pt x="1428198" y="15437"/>
                  <a:pt x="1428135" y="14662"/>
                  <a:pt x="1427671" y="13716"/>
                </a:cubicBezTo>
                <a:cubicBezTo>
                  <a:pt x="1427049" y="12186"/>
                  <a:pt x="1426084" y="10903"/>
                  <a:pt x="1424776" y="9868"/>
                </a:cubicBezTo>
                <a:cubicBezTo>
                  <a:pt x="1423468" y="8833"/>
                  <a:pt x="1421893" y="8084"/>
                  <a:pt x="1420051" y="7620"/>
                </a:cubicBezTo>
                <a:lnTo>
                  <a:pt x="1415784" y="6706"/>
                </a:lnTo>
                <a:cubicBezTo>
                  <a:pt x="1415733" y="5842"/>
                  <a:pt x="1415835" y="5436"/>
                  <a:pt x="1416089" y="5487"/>
                </a:cubicBezTo>
                <a:close/>
                <a:moveTo>
                  <a:pt x="706595" y="1067"/>
                </a:moveTo>
                <a:cubicBezTo>
                  <a:pt x="706907" y="1245"/>
                  <a:pt x="707200" y="1499"/>
                  <a:pt x="707473" y="1829"/>
                </a:cubicBezTo>
                <a:cubicBezTo>
                  <a:pt x="708541" y="3486"/>
                  <a:pt x="709610" y="5048"/>
                  <a:pt x="710678" y="6515"/>
                </a:cubicBezTo>
                <a:cubicBezTo>
                  <a:pt x="711746" y="7982"/>
                  <a:pt x="712815" y="9468"/>
                  <a:pt x="713883" y="10973"/>
                </a:cubicBezTo>
                <a:cubicBezTo>
                  <a:pt x="714023" y="10986"/>
                  <a:pt x="714125" y="11036"/>
                  <a:pt x="714188" y="11125"/>
                </a:cubicBezTo>
                <a:cubicBezTo>
                  <a:pt x="714252" y="11214"/>
                  <a:pt x="714353" y="11265"/>
                  <a:pt x="714493" y="11278"/>
                </a:cubicBezTo>
                <a:cubicBezTo>
                  <a:pt x="716121" y="11773"/>
                  <a:pt x="717291" y="12611"/>
                  <a:pt x="718004" y="13792"/>
                </a:cubicBezTo>
                <a:cubicBezTo>
                  <a:pt x="718716" y="14973"/>
                  <a:pt x="719275" y="16269"/>
                  <a:pt x="719682" y="17678"/>
                </a:cubicBezTo>
                <a:cubicBezTo>
                  <a:pt x="719975" y="18275"/>
                  <a:pt x="720382" y="18682"/>
                  <a:pt x="720903" y="18898"/>
                </a:cubicBezTo>
                <a:cubicBezTo>
                  <a:pt x="721425" y="19114"/>
                  <a:pt x="722137" y="19215"/>
                  <a:pt x="723040" y="19202"/>
                </a:cubicBezTo>
                <a:cubicBezTo>
                  <a:pt x="725018" y="19069"/>
                  <a:pt x="727012" y="19031"/>
                  <a:pt x="729021" y="19088"/>
                </a:cubicBezTo>
                <a:cubicBezTo>
                  <a:pt x="731031" y="19145"/>
                  <a:pt x="733092" y="19183"/>
                  <a:pt x="735204" y="19202"/>
                </a:cubicBezTo>
                <a:cubicBezTo>
                  <a:pt x="736119" y="19253"/>
                  <a:pt x="737034" y="19152"/>
                  <a:pt x="737950" y="18898"/>
                </a:cubicBezTo>
                <a:lnTo>
                  <a:pt x="744661" y="17678"/>
                </a:lnTo>
                <a:lnTo>
                  <a:pt x="745576" y="17678"/>
                </a:lnTo>
                <a:lnTo>
                  <a:pt x="737034" y="20117"/>
                </a:lnTo>
                <a:cubicBezTo>
                  <a:pt x="737047" y="20263"/>
                  <a:pt x="737098" y="20352"/>
                  <a:pt x="737187" y="20384"/>
                </a:cubicBezTo>
                <a:cubicBezTo>
                  <a:pt x="737276" y="20415"/>
                  <a:pt x="737327" y="20428"/>
                  <a:pt x="737339" y="20422"/>
                </a:cubicBezTo>
                <a:lnTo>
                  <a:pt x="741305" y="19812"/>
                </a:lnTo>
                <a:cubicBezTo>
                  <a:pt x="741909" y="19514"/>
                  <a:pt x="742532" y="19272"/>
                  <a:pt x="743174" y="19088"/>
                </a:cubicBezTo>
                <a:cubicBezTo>
                  <a:pt x="743816" y="18904"/>
                  <a:pt x="744515" y="18739"/>
                  <a:pt x="745271" y="18593"/>
                </a:cubicBezTo>
                <a:lnTo>
                  <a:pt x="749237" y="17678"/>
                </a:lnTo>
                <a:cubicBezTo>
                  <a:pt x="748792" y="17666"/>
                  <a:pt x="748386" y="17615"/>
                  <a:pt x="748017" y="17526"/>
                </a:cubicBezTo>
                <a:cubicBezTo>
                  <a:pt x="747648" y="17437"/>
                  <a:pt x="747242" y="17386"/>
                  <a:pt x="746797" y="17374"/>
                </a:cubicBezTo>
                <a:lnTo>
                  <a:pt x="746797" y="17069"/>
                </a:lnTo>
                <a:cubicBezTo>
                  <a:pt x="749237" y="16713"/>
                  <a:pt x="751678" y="16510"/>
                  <a:pt x="754119" y="16459"/>
                </a:cubicBezTo>
                <a:lnTo>
                  <a:pt x="764491" y="16459"/>
                </a:lnTo>
                <a:cubicBezTo>
                  <a:pt x="765108" y="16472"/>
                  <a:pt x="765782" y="16599"/>
                  <a:pt x="766512" y="16840"/>
                </a:cubicBezTo>
                <a:cubicBezTo>
                  <a:pt x="767243" y="17082"/>
                  <a:pt x="767993" y="17361"/>
                  <a:pt x="768762" y="17678"/>
                </a:cubicBezTo>
                <a:cubicBezTo>
                  <a:pt x="769068" y="17723"/>
                  <a:pt x="769296" y="17939"/>
                  <a:pt x="769449" y="18326"/>
                </a:cubicBezTo>
                <a:cubicBezTo>
                  <a:pt x="769601" y="18714"/>
                  <a:pt x="769678" y="19006"/>
                  <a:pt x="769678" y="19202"/>
                </a:cubicBezTo>
                <a:lnTo>
                  <a:pt x="765712" y="24994"/>
                </a:lnTo>
                <a:cubicBezTo>
                  <a:pt x="765553" y="25146"/>
                  <a:pt x="765413" y="25298"/>
                  <a:pt x="765292" y="25451"/>
                </a:cubicBezTo>
                <a:cubicBezTo>
                  <a:pt x="765171" y="25603"/>
                  <a:pt x="765108" y="25756"/>
                  <a:pt x="765102" y="25908"/>
                </a:cubicBezTo>
                <a:cubicBezTo>
                  <a:pt x="765102" y="26822"/>
                  <a:pt x="764796" y="27431"/>
                  <a:pt x="764186" y="27735"/>
                </a:cubicBezTo>
                <a:cubicBezTo>
                  <a:pt x="763150" y="28229"/>
                  <a:pt x="762324" y="28913"/>
                  <a:pt x="761708" y="29788"/>
                </a:cubicBezTo>
                <a:cubicBezTo>
                  <a:pt x="761091" y="30662"/>
                  <a:pt x="760493" y="31498"/>
                  <a:pt x="759915" y="32296"/>
                </a:cubicBezTo>
                <a:cubicBezTo>
                  <a:pt x="759661" y="32917"/>
                  <a:pt x="759025" y="33424"/>
                  <a:pt x="758008" y="33817"/>
                </a:cubicBezTo>
                <a:cubicBezTo>
                  <a:pt x="756991" y="34210"/>
                  <a:pt x="756203" y="34413"/>
                  <a:pt x="755644" y="34425"/>
                </a:cubicBezTo>
                <a:lnTo>
                  <a:pt x="751983" y="34425"/>
                </a:lnTo>
                <a:cubicBezTo>
                  <a:pt x="751843" y="34444"/>
                  <a:pt x="751742" y="34482"/>
                  <a:pt x="751678" y="34539"/>
                </a:cubicBezTo>
                <a:cubicBezTo>
                  <a:pt x="751614" y="34596"/>
                  <a:pt x="751513" y="34558"/>
                  <a:pt x="751373" y="34425"/>
                </a:cubicBezTo>
                <a:cubicBezTo>
                  <a:pt x="750013" y="34413"/>
                  <a:pt x="748691" y="34362"/>
                  <a:pt x="747407" y="34273"/>
                </a:cubicBezTo>
                <a:cubicBezTo>
                  <a:pt x="746123" y="34184"/>
                  <a:pt x="744801" y="34134"/>
                  <a:pt x="743441" y="34121"/>
                </a:cubicBezTo>
                <a:cubicBezTo>
                  <a:pt x="740702" y="33988"/>
                  <a:pt x="738024" y="34178"/>
                  <a:pt x="735407" y="34691"/>
                </a:cubicBezTo>
                <a:cubicBezTo>
                  <a:pt x="732790" y="35204"/>
                  <a:pt x="730194" y="35927"/>
                  <a:pt x="727618" y="36858"/>
                </a:cubicBezTo>
                <a:cubicBezTo>
                  <a:pt x="727014" y="37162"/>
                  <a:pt x="726467" y="37390"/>
                  <a:pt x="725978" y="37542"/>
                </a:cubicBezTo>
                <a:cubicBezTo>
                  <a:pt x="725488" y="37694"/>
                  <a:pt x="725018" y="37770"/>
                  <a:pt x="724566" y="37770"/>
                </a:cubicBezTo>
                <a:lnTo>
                  <a:pt x="724566" y="38683"/>
                </a:lnTo>
                <a:lnTo>
                  <a:pt x="728839" y="37770"/>
                </a:lnTo>
                <a:cubicBezTo>
                  <a:pt x="732022" y="37149"/>
                  <a:pt x="735213" y="36643"/>
                  <a:pt x="738412" y="36250"/>
                </a:cubicBezTo>
                <a:cubicBezTo>
                  <a:pt x="741611" y="35857"/>
                  <a:pt x="744813" y="35654"/>
                  <a:pt x="748017" y="35642"/>
                </a:cubicBezTo>
                <a:lnTo>
                  <a:pt x="752593" y="35642"/>
                </a:lnTo>
                <a:cubicBezTo>
                  <a:pt x="753057" y="35654"/>
                  <a:pt x="753426" y="35857"/>
                  <a:pt x="753699" y="36250"/>
                </a:cubicBezTo>
                <a:cubicBezTo>
                  <a:pt x="753972" y="36643"/>
                  <a:pt x="754112" y="37149"/>
                  <a:pt x="754119" y="37770"/>
                </a:cubicBezTo>
                <a:cubicBezTo>
                  <a:pt x="753508" y="37416"/>
                  <a:pt x="752593" y="37213"/>
                  <a:pt x="751373" y="37162"/>
                </a:cubicBezTo>
                <a:cubicBezTo>
                  <a:pt x="747692" y="36864"/>
                  <a:pt x="743995" y="36852"/>
                  <a:pt x="740281" y="37124"/>
                </a:cubicBezTo>
                <a:cubicBezTo>
                  <a:pt x="736567" y="37397"/>
                  <a:pt x="732957" y="37916"/>
                  <a:pt x="729450" y="38683"/>
                </a:cubicBezTo>
                <a:cubicBezTo>
                  <a:pt x="729151" y="38828"/>
                  <a:pt x="728833" y="38917"/>
                  <a:pt x="728496" y="38949"/>
                </a:cubicBezTo>
                <a:cubicBezTo>
                  <a:pt x="728159" y="38980"/>
                  <a:pt x="727765" y="38993"/>
                  <a:pt x="727313" y="38987"/>
                </a:cubicBezTo>
                <a:cubicBezTo>
                  <a:pt x="725990" y="39405"/>
                  <a:pt x="725202" y="39861"/>
                  <a:pt x="724948" y="40355"/>
                </a:cubicBezTo>
                <a:cubicBezTo>
                  <a:pt x="724693" y="40849"/>
                  <a:pt x="724668" y="41610"/>
                  <a:pt x="724871" y="42636"/>
                </a:cubicBezTo>
                <a:cubicBezTo>
                  <a:pt x="725183" y="44163"/>
                  <a:pt x="725475" y="45645"/>
                  <a:pt x="725749" y="47081"/>
                </a:cubicBezTo>
                <a:cubicBezTo>
                  <a:pt x="726022" y="48517"/>
                  <a:pt x="726238" y="49988"/>
                  <a:pt x="726397" y="51495"/>
                </a:cubicBezTo>
                <a:cubicBezTo>
                  <a:pt x="726486" y="52660"/>
                  <a:pt x="726690" y="53369"/>
                  <a:pt x="727008" y="53623"/>
                </a:cubicBezTo>
                <a:cubicBezTo>
                  <a:pt x="727326" y="53876"/>
                  <a:pt x="728140" y="53978"/>
                  <a:pt x="729450" y="53927"/>
                </a:cubicBezTo>
                <a:cubicBezTo>
                  <a:pt x="731425" y="53914"/>
                  <a:pt x="733461" y="53863"/>
                  <a:pt x="735558" y="53775"/>
                </a:cubicBezTo>
                <a:cubicBezTo>
                  <a:pt x="737654" y="53686"/>
                  <a:pt x="739774" y="53635"/>
                  <a:pt x="741915" y="53623"/>
                </a:cubicBezTo>
                <a:cubicBezTo>
                  <a:pt x="743886" y="53616"/>
                  <a:pt x="745818" y="53629"/>
                  <a:pt x="747712" y="53661"/>
                </a:cubicBezTo>
                <a:cubicBezTo>
                  <a:pt x="749606" y="53692"/>
                  <a:pt x="751538" y="53781"/>
                  <a:pt x="753508" y="53927"/>
                </a:cubicBezTo>
                <a:cubicBezTo>
                  <a:pt x="755352" y="54129"/>
                  <a:pt x="756547" y="54864"/>
                  <a:pt x="757093" y="56132"/>
                </a:cubicBezTo>
                <a:cubicBezTo>
                  <a:pt x="757640" y="57399"/>
                  <a:pt x="757462" y="58896"/>
                  <a:pt x="756559" y="60621"/>
                </a:cubicBezTo>
                <a:cubicBezTo>
                  <a:pt x="754246" y="64435"/>
                  <a:pt x="751398" y="67790"/>
                  <a:pt x="748017" y="70684"/>
                </a:cubicBezTo>
                <a:cubicBezTo>
                  <a:pt x="744636" y="73578"/>
                  <a:pt x="740873" y="76016"/>
                  <a:pt x="736729" y="77998"/>
                </a:cubicBezTo>
                <a:lnTo>
                  <a:pt x="731573" y="80744"/>
                </a:lnTo>
                <a:cubicBezTo>
                  <a:pt x="731579" y="81513"/>
                  <a:pt x="731642" y="82263"/>
                  <a:pt x="731762" y="82994"/>
                </a:cubicBezTo>
                <a:cubicBezTo>
                  <a:pt x="731882" y="83724"/>
                  <a:pt x="732020" y="84398"/>
                  <a:pt x="732178" y="85015"/>
                </a:cubicBezTo>
                <a:cubicBezTo>
                  <a:pt x="731151" y="85498"/>
                  <a:pt x="730482" y="86209"/>
                  <a:pt x="730172" y="87150"/>
                </a:cubicBezTo>
                <a:cubicBezTo>
                  <a:pt x="729863" y="88091"/>
                  <a:pt x="729724" y="89108"/>
                  <a:pt x="729755" y="90201"/>
                </a:cubicBezTo>
                <a:cubicBezTo>
                  <a:pt x="729901" y="91275"/>
                  <a:pt x="729990" y="92330"/>
                  <a:pt x="730022" y="93366"/>
                </a:cubicBezTo>
                <a:cubicBezTo>
                  <a:pt x="730054" y="94402"/>
                  <a:pt x="730067" y="95380"/>
                  <a:pt x="730060" y="96302"/>
                </a:cubicBezTo>
                <a:cubicBezTo>
                  <a:pt x="730035" y="97179"/>
                  <a:pt x="730161" y="97713"/>
                  <a:pt x="730438" y="97904"/>
                </a:cubicBezTo>
                <a:cubicBezTo>
                  <a:pt x="730716" y="98094"/>
                  <a:pt x="731296" y="98171"/>
                  <a:pt x="732178" y="98132"/>
                </a:cubicBezTo>
                <a:cubicBezTo>
                  <a:pt x="733389" y="97974"/>
                  <a:pt x="734602" y="97834"/>
                  <a:pt x="735819" y="97713"/>
                </a:cubicBezTo>
                <a:cubicBezTo>
                  <a:pt x="737036" y="97592"/>
                  <a:pt x="738254" y="97529"/>
                  <a:pt x="739475" y="97522"/>
                </a:cubicBezTo>
                <a:lnTo>
                  <a:pt x="746797" y="98438"/>
                </a:lnTo>
                <a:cubicBezTo>
                  <a:pt x="746956" y="98450"/>
                  <a:pt x="747172" y="98501"/>
                  <a:pt x="747445" y="98590"/>
                </a:cubicBezTo>
                <a:cubicBezTo>
                  <a:pt x="747718" y="98679"/>
                  <a:pt x="748011" y="98730"/>
                  <a:pt x="748322" y="98743"/>
                </a:cubicBezTo>
                <a:lnTo>
                  <a:pt x="747407" y="97827"/>
                </a:lnTo>
                <a:cubicBezTo>
                  <a:pt x="748773" y="97541"/>
                  <a:pt x="750083" y="97351"/>
                  <a:pt x="751335" y="97255"/>
                </a:cubicBezTo>
                <a:cubicBezTo>
                  <a:pt x="752587" y="97160"/>
                  <a:pt x="753820" y="97046"/>
                  <a:pt x="755034" y="96912"/>
                </a:cubicBezTo>
                <a:cubicBezTo>
                  <a:pt x="755638" y="96582"/>
                  <a:pt x="756184" y="96251"/>
                  <a:pt x="756674" y="95921"/>
                </a:cubicBezTo>
                <a:cubicBezTo>
                  <a:pt x="757163" y="95590"/>
                  <a:pt x="757633" y="95412"/>
                  <a:pt x="758085" y="95387"/>
                </a:cubicBezTo>
                <a:cubicBezTo>
                  <a:pt x="759470" y="95368"/>
                  <a:pt x="760894" y="95330"/>
                  <a:pt x="762356" y="95272"/>
                </a:cubicBezTo>
                <a:cubicBezTo>
                  <a:pt x="763818" y="95215"/>
                  <a:pt x="765241" y="95253"/>
                  <a:pt x="766627" y="95387"/>
                </a:cubicBezTo>
                <a:cubicBezTo>
                  <a:pt x="768553" y="95444"/>
                  <a:pt x="770116" y="96016"/>
                  <a:pt x="771317" y="97103"/>
                </a:cubicBezTo>
                <a:cubicBezTo>
                  <a:pt x="772519" y="98190"/>
                  <a:pt x="773701" y="99448"/>
                  <a:pt x="774864" y="100878"/>
                </a:cubicBezTo>
                <a:cubicBezTo>
                  <a:pt x="775892" y="102225"/>
                  <a:pt x="776501" y="103573"/>
                  <a:pt x="776692" y="104920"/>
                </a:cubicBezTo>
                <a:cubicBezTo>
                  <a:pt x="776882" y="106267"/>
                  <a:pt x="776883" y="107767"/>
                  <a:pt x="776695" y="109420"/>
                </a:cubicBezTo>
                <a:cubicBezTo>
                  <a:pt x="776231" y="111688"/>
                  <a:pt x="775786" y="113858"/>
                  <a:pt x="775360" y="115931"/>
                </a:cubicBezTo>
                <a:cubicBezTo>
                  <a:pt x="774934" y="118004"/>
                  <a:pt x="774565" y="120095"/>
                  <a:pt x="774254" y="122204"/>
                </a:cubicBezTo>
                <a:cubicBezTo>
                  <a:pt x="779054" y="122255"/>
                  <a:pt x="783716" y="122153"/>
                  <a:pt x="788239" y="121900"/>
                </a:cubicBezTo>
                <a:lnTo>
                  <a:pt x="788239" y="121596"/>
                </a:lnTo>
                <a:cubicBezTo>
                  <a:pt x="786861" y="120558"/>
                  <a:pt x="785426" y="119596"/>
                  <a:pt x="783934" y="118710"/>
                </a:cubicBezTo>
                <a:cubicBezTo>
                  <a:pt x="782442" y="117824"/>
                  <a:pt x="780932" y="116862"/>
                  <a:pt x="779404" y="115824"/>
                </a:cubicBezTo>
                <a:lnTo>
                  <a:pt x="779704" y="115519"/>
                </a:lnTo>
                <a:lnTo>
                  <a:pt x="785801" y="117951"/>
                </a:lnTo>
                <a:cubicBezTo>
                  <a:pt x="787344" y="118444"/>
                  <a:pt x="788982" y="119052"/>
                  <a:pt x="790715" y="119773"/>
                </a:cubicBezTo>
                <a:cubicBezTo>
                  <a:pt x="792449" y="120494"/>
                  <a:pt x="794164" y="121102"/>
                  <a:pt x="795859" y="121595"/>
                </a:cubicBezTo>
                <a:cubicBezTo>
                  <a:pt x="796335" y="121741"/>
                  <a:pt x="796907" y="121829"/>
                  <a:pt x="797573" y="121861"/>
                </a:cubicBezTo>
                <a:cubicBezTo>
                  <a:pt x="798240" y="121892"/>
                  <a:pt x="798888" y="121905"/>
                  <a:pt x="799516" y="121899"/>
                </a:cubicBezTo>
                <a:cubicBezTo>
                  <a:pt x="803803" y="122032"/>
                  <a:pt x="808184" y="122146"/>
                  <a:pt x="812661" y="122240"/>
                </a:cubicBezTo>
                <a:cubicBezTo>
                  <a:pt x="817138" y="122335"/>
                  <a:pt x="821596" y="122525"/>
                  <a:pt x="826034" y="122810"/>
                </a:cubicBezTo>
                <a:cubicBezTo>
                  <a:pt x="833095" y="123164"/>
                  <a:pt x="840004" y="123670"/>
                  <a:pt x="846760" y="124328"/>
                </a:cubicBezTo>
                <a:cubicBezTo>
                  <a:pt x="847669" y="124467"/>
                  <a:pt x="848520" y="124569"/>
                  <a:pt x="849313" y="124632"/>
                </a:cubicBezTo>
                <a:cubicBezTo>
                  <a:pt x="850107" y="124695"/>
                  <a:pt x="850882" y="124796"/>
                  <a:pt x="851637" y="124936"/>
                </a:cubicBezTo>
                <a:cubicBezTo>
                  <a:pt x="853161" y="125238"/>
                  <a:pt x="853466" y="126151"/>
                  <a:pt x="852552" y="127676"/>
                </a:cubicBezTo>
                <a:cubicBezTo>
                  <a:pt x="852120" y="128490"/>
                  <a:pt x="851688" y="129381"/>
                  <a:pt x="851256" y="130348"/>
                </a:cubicBezTo>
                <a:cubicBezTo>
                  <a:pt x="850824" y="131315"/>
                  <a:pt x="850240" y="132053"/>
                  <a:pt x="849504" y="132562"/>
                </a:cubicBezTo>
                <a:cubicBezTo>
                  <a:pt x="848221" y="133535"/>
                  <a:pt x="847205" y="134642"/>
                  <a:pt x="846456" y="135883"/>
                </a:cubicBezTo>
                <a:cubicBezTo>
                  <a:pt x="845706" y="137124"/>
                  <a:pt x="844690" y="138154"/>
                  <a:pt x="843408" y="138975"/>
                </a:cubicBezTo>
                <a:cubicBezTo>
                  <a:pt x="842519" y="139327"/>
                  <a:pt x="841706" y="139850"/>
                  <a:pt x="840969" y="140544"/>
                </a:cubicBezTo>
                <a:cubicBezTo>
                  <a:pt x="840233" y="141239"/>
                  <a:pt x="839420" y="141838"/>
                  <a:pt x="838531" y="142341"/>
                </a:cubicBezTo>
                <a:cubicBezTo>
                  <a:pt x="837769" y="142939"/>
                  <a:pt x="837007" y="143404"/>
                  <a:pt x="836245" y="143737"/>
                </a:cubicBezTo>
                <a:cubicBezTo>
                  <a:pt x="835483" y="144070"/>
                  <a:pt x="834721" y="144308"/>
                  <a:pt x="833959" y="144452"/>
                </a:cubicBezTo>
                <a:lnTo>
                  <a:pt x="816281" y="147208"/>
                </a:lnTo>
                <a:cubicBezTo>
                  <a:pt x="812915" y="147529"/>
                  <a:pt x="809512" y="147868"/>
                  <a:pt x="806070" y="148227"/>
                </a:cubicBezTo>
                <a:cubicBezTo>
                  <a:pt x="802628" y="148586"/>
                  <a:pt x="799224" y="148850"/>
                  <a:pt x="795859" y="149020"/>
                </a:cubicBezTo>
                <a:cubicBezTo>
                  <a:pt x="793128" y="149297"/>
                  <a:pt x="790436" y="149423"/>
                  <a:pt x="787782" y="149398"/>
                </a:cubicBezTo>
                <a:cubicBezTo>
                  <a:pt x="785127" y="149372"/>
                  <a:pt x="782435" y="149347"/>
                  <a:pt x="779704" y="149322"/>
                </a:cubicBezTo>
                <a:cubicBezTo>
                  <a:pt x="778362" y="149349"/>
                  <a:pt x="777052" y="149408"/>
                  <a:pt x="775773" y="149500"/>
                </a:cubicBezTo>
                <a:cubicBezTo>
                  <a:pt x="774494" y="149592"/>
                  <a:pt x="773174" y="149644"/>
                  <a:pt x="771813" y="149656"/>
                </a:cubicBezTo>
                <a:cubicBezTo>
                  <a:pt x="771381" y="149669"/>
                  <a:pt x="771101" y="149796"/>
                  <a:pt x="770974" y="150037"/>
                </a:cubicBezTo>
                <a:cubicBezTo>
                  <a:pt x="770847" y="150278"/>
                  <a:pt x="770720" y="150557"/>
                  <a:pt x="770593" y="150874"/>
                </a:cubicBezTo>
                <a:cubicBezTo>
                  <a:pt x="770428" y="152420"/>
                  <a:pt x="770224" y="153967"/>
                  <a:pt x="769983" y="155513"/>
                </a:cubicBezTo>
                <a:cubicBezTo>
                  <a:pt x="769741" y="157059"/>
                  <a:pt x="769538" y="158453"/>
                  <a:pt x="769373" y="159695"/>
                </a:cubicBezTo>
                <a:lnTo>
                  <a:pt x="768457" y="174318"/>
                </a:lnTo>
                <a:cubicBezTo>
                  <a:pt x="768248" y="175812"/>
                  <a:pt x="767752" y="177111"/>
                  <a:pt x="766970" y="178215"/>
                </a:cubicBezTo>
                <a:cubicBezTo>
                  <a:pt x="766188" y="179319"/>
                  <a:pt x="765464" y="180455"/>
                  <a:pt x="764796" y="181623"/>
                </a:cubicBezTo>
                <a:lnTo>
                  <a:pt x="758695" y="189243"/>
                </a:lnTo>
                <a:cubicBezTo>
                  <a:pt x="758307" y="189871"/>
                  <a:pt x="757557" y="190367"/>
                  <a:pt x="756445" y="190729"/>
                </a:cubicBezTo>
                <a:cubicBezTo>
                  <a:pt x="755333" y="191091"/>
                  <a:pt x="754354" y="191205"/>
                  <a:pt x="753508" y="191072"/>
                </a:cubicBezTo>
                <a:cubicBezTo>
                  <a:pt x="753515" y="191522"/>
                  <a:pt x="753502" y="191916"/>
                  <a:pt x="753470" y="192253"/>
                </a:cubicBezTo>
                <a:cubicBezTo>
                  <a:pt x="753439" y="192589"/>
                  <a:pt x="753350" y="192907"/>
                  <a:pt x="753203" y="193205"/>
                </a:cubicBezTo>
                <a:cubicBezTo>
                  <a:pt x="753197" y="193504"/>
                  <a:pt x="753134" y="193745"/>
                  <a:pt x="753013" y="193929"/>
                </a:cubicBezTo>
                <a:cubicBezTo>
                  <a:pt x="752892" y="194113"/>
                  <a:pt x="752752" y="194278"/>
                  <a:pt x="752593" y="194424"/>
                </a:cubicBezTo>
                <a:cubicBezTo>
                  <a:pt x="752587" y="194278"/>
                  <a:pt x="752523" y="194113"/>
                  <a:pt x="752403" y="193929"/>
                </a:cubicBezTo>
                <a:cubicBezTo>
                  <a:pt x="752282" y="193745"/>
                  <a:pt x="752142" y="193504"/>
                  <a:pt x="751983" y="193205"/>
                </a:cubicBezTo>
                <a:cubicBezTo>
                  <a:pt x="751818" y="192748"/>
                  <a:pt x="751614" y="192291"/>
                  <a:pt x="751373" y="191834"/>
                </a:cubicBezTo>
                <a:cubicBezTo>
                  <a:pt x="751131" y="191376"/>
                  <a:pt x="750928" y="190919"/>
                  <a:pt x="750763" y="190462"/>
                </a:cubicBezTo>
                <a:cubicBezTo>
                  <a:pt x="750464" y="189871"/>
                  <a:pt x="750146" y="189529"/>
                  <a:pt x="749809" y="189433"/>
                </a:cubicBezTo>
                <a:cubicBezTo>
                  <a:pt x="749473" y="189338"/>
                  <a:pt x="749078" y="189376"/>
                  <a:pt x="748627" y="189548"/>
                </a:cubicBezTo>
                <a:cubicBezTo>
                  <a:pt x="747369" y="190475"/>
                  <a:pt x="746072" y="190906"/>
                  <a:pt x="744737" y="190843"/>
                </a:cubicBezTo>
                <a:cubicBezTo>
                  <a:pt x="743403" y="190779"/>
                  <a:pt x="742259" y="190144"/>
                  <a:pt x="741305" y="188938"/>
                </a:cubicBezTo>
                <a:cubicBezTo>
                  <a:pt x="740835" y="188182"/>
                  <a:pt x="740250" y="187484"/>
                  <a:pt x="739551" y="186842"/>
                </a:cubicBezTo>
                <a:cubicBezTo>
                  <a:pt x="738852" y="186201"/>
                  <a:pt x="738115" y="185579"/>
                  <a:pt x="737339" y="184976"/>
                </a:cubicBezTo>
                <a:cubicBezTo>
                  <a:pt x="737320" y="184817"/>
                  <a:pt x="737206" y="184677"/>
                  <a:pt x="736996" y="184556"/>
                </a:cubicBezTo>
                <a:cubicBezTo>
                  <a:pt x="736786" y="184436"/>
                  <a:pt x="736596" y="184372"/>
                  <a:pt x="736424" y="184366"/>
                </a:cubicBezTo>
                <a:cubicBezTo>
                  <a:pt x="735335" y="184785"/>
                  <a:pt x="734248" y="185242"/>
                  <a:pt x="733163" y="185738"/>
                </a:cubicBezTo>
                <a:cubicBezTo>
                  <a:pt x="732078" y="186233"/>
                  <a:pt x="731144" y="186995"/>
                  <a:pt x="730363" y="188024"/>
                </a:cubicBezTo>
                <a:cubicBezTo>
                  <a:pt x="729919" y="188373"/>
                  <a:pt x="729589" y="188894"/>
                  <a:pt x="729373" y="189586"/>
                </a:cubicBezTo>
                <a:cubicBezTo>
                  <a:pt x="729157" y="190278"/>
                  <a:pt x="728979" y="190875"/>
                  <a:pt x="728839" y="191376"/>
                </a:cubicBezTo>
                <a:cubicBezTo>
                  <a:pt x="728747" y="194298"/>
                  <a:pt x="728694" y="198276"/>
                  <a:pt x="728681" y="203309"/>
                </a:cubicBezTo>
                <a:cubicBezTo>
                  <a:pt x="728668" y="208342"/>
                  <a:pt x="728638" y="213358"/>
                  <a:pt x="728591" y="218357"/>
                </a:cubicBezTo>
                <a:cubicBezTo>
                  <a:pt x="728543" y="223356"/>
                  <a:pt x="728423" y="227266"/>
                  <a:pt x="728229" y="230086"/>
                </a:cubicBezTo>
                <a:cubicBezTo>
                  <a:pt x="728057" y="232537"/>
                  <a:pt x="727790" y="235026"/>
                  <a:pt x="727428" y="237554"/>
                </a:cubicBezTo>
                <a:cubicBezTo>
                  <a:pt x="727065" y="240081"/>
                  <a:pt x="726722" y="242570"/>
                  <a:pt x="726397" y="245021"/>
                </a:cubicBezTo>
                <a:cubicBezTo>
                  <a:pt x="726092" y="249288"/>
                  <a:pt x="724871" y="253556"/>
                  <a:pt x="722735" y="257823"/>
                </a:cubicBezTo>
                <a:cubicBezTo>
                  <a:pt x="722092" y="258883"/>
                  <a:pt x="721317" y="259963"/>
                  <a:pt x="720407" y="261061"/>
                </a:cubicBezTo>
                <a:cubicBezTo>
                  <a:pt x="719498" y="262160"/>
                  <a:pt x="718646" y="263316"/>
                  <a:pt x="717851" y="264528"/>
                </a:cubicBezTo>
                <a:lnTo>
                  <a:pt x="717546" y="264833"/>
                </a:lnTo>
                <a:cubicBezTo>
                  <a:pt x="717043" y="265900"/>
                  <a:pt x="716293" y="266814"/>
                  <a:pt x="715295" y="267576"/>
                </a:cubicBezTo>
                <a:cubicBezTo>
                  <a:pt x="714296" y="268338"/>
                  <a:pt x="713317" y="268948"/>
                  <a:pt x="712357" y="269405"/>
                </a:cubicBezTo>
                <a:lnTo>
                  <a:pt x="707168" y="268491"/>
                </a:lnTo>
                <a:cubicBezTo>
                  <a:pt x="706875" y="268497"/>
                  <a:pt x="706621" y="268561"/>
                  <a:pt x="706405" y="268681"/>
                </a:cubicBezTo>
                <a:cubicBezTo>
                  <a:pt x="706188" y="268802"/>
                  <a:pt x="705934" y="268942"/>
                  <a:pt x="705642" y="269100"/>
                </a:cubicBezTo>
                <a:lnTo>
                  <a:pt x="706557" y="269710"/>
                </a:lnTo>
                <a:cubicBezTo>
                  <a:pt x="707486" y="270459"/>
                  <a:pt x="708452" y="270789"/>
                  <a:pt x="709457" y="270701"/>
                </a:cubicBezTo>
                <a:cubicBezTo>
                  <a:pt x="710462" y="270612"/>
                  <a:pt x="711428" y="270180"/>
                  <a:pt x="712357" y="269405"/>
                </a:cubicBezTo>
                <a:cubicBezTo>
                  <a:pt x="711854" y="270339"/>
                  <a:pt x="711104" y="270986"/>
                  <a:pt x="710106" y="271348"/>
                </a:cubicBezTo>
                <a:cubicBezTo>
                  <a:pt x="709107" y="271710"/>
                  <a:pt x="708128" y="271672"/>
                  <a:pt x="707168" y="271234"/>
                </a:cubicBezTo>
                <a:lnTo>
                  <a:pt x="697142" y="266967"/>
                </a:lnTo>
                <a:cubicBezTo>
                  <a:pt x="695446" y="266046"/>
                  <a:pt x="693732" y="265068"/>
                  <a:pt x="691998" y="264033"/>
                </a:cubicBezTo>
                <a:cubicBezTo>
                  <a:pt x="690265" y="262998"/>
                  <a:pt x="688626" y="261944"/>
                  <a:pt x="687083" y="260871"/>
                </a:cubicBezTo>
                <a:cubicBezTo>
                  <a:pt x="685445" y="259779"/>
                  <a:pt x="684150" y="258458"/>
                  <a:pt x="683197" y="256908"/>
                </a:cubicBezTo>
                <a:cubicBezTo>
                  <a:pt x="682245" y="255359"/>
                  <a:pt x="681406" y="253733"/>
                  <a:pt x="680683" y="252032"/>
                </a:cubicBezTo>
                <a:cubicBezTo>
                  <a:pt x="680091" y="250800"/>
                  <a:pt x="679595" y="249530"/>
                  <a:pt x="679195" y="248222"/>
                </a:cubicBezTo>
                <a:cubicBezTo>
                  <a:pt x="678795" y="246913"/>
                  <a:pt x="678376" y="245643"/>
                  <a:pt x="677939" y="244412"/>
                </a:cubicBezTo>
                <a:lnTo>
                  <a:pt x="672148" y="235268"/>
                </a:lnTo>
                <a:lnTo>
                  <a:pt x="670319" y="232829"/>
                </a:lnTo>
                <a:cubicBezTo>
                  <a:pt x="667253" y="228701"/>
                  <a:pt x="665834" y="226729"/>
                  <a:pt x="666064" y="226914"/>
                </a:cubicBezTo>
                <a:cubicBezTo>
                  <a:pt x="666293" y="227098"/>
                  <a:pt x="667064" y="227994"/>
                  <a:pt x="668378" y="229601"/>
                </a:cubicBezTo>
                <a:cubicBezTo>
                  <a:pt x="669691" y="231207"/>
                  <a:pt x="670440" y="232080"/>
                  <a:pt x="670624" y="232220"/>
                </a:cubicBezTo>
                <a:lnTo>
                  <a:pt x="674587" y="234353"/>
                </a:lnTo>
                <a:lnTo>
                  <a:pt x="687067" y="240754"/>
                </a:lnTo>
                <a:cubicBezTo>
                  <a:pt x="688753" y="241503"/>
                  <a:pt x="690477" y="242214"/>
                  <a:pt x="692240" y="242888"/>
                </a:cubicBezTo>
                <a:cubicBezTo>
                  <a:pt x="694002" y="243561"/>
                  <a:pt x="695726" y="244272"/>
                  <a:pt x="697412" y="245021"/>
                </a:cubicBezTo>
                <a:cubicBezTo>
                  <a:pt x="697862" y="245161"/>
                  <a:pt x="698255" y="245262"/>
                  <a:pt x="698591" y="245326"/>
                </a:cubicBezTo>
                <a:cubicBezTo>
                  <a:pt x="698927" y="245389"/>
                  <a:pt x="699244" y="245491"/>
                  <a:pt x="699542" y="245631"/>
                </a:cubicBezTo>
                <a:lnTo>
                  <a:pt x="699542" y="198082"/>
                </a:lnTo>
                <a:cubicBezTo>
                  <a:pt x="695758" y="199054"/>
                  <a:pt x="692068" y="200006"/>
                  <a:pt x="688474" y="200939"/>
                </a:cubicBezTo>
                <a:cubicBezTo>
                  <a:pt x="684880" y="201873"/>
                  <a:pt x="681267" y="202444"/>
                  <a:pt x="677635" y="202654"/>
                </a:cubicBezTo>
                <a:cubicBezTo>
                  <a:pt x="681286" y="202019"/>
                  <a:pt x="684880" y="201232"/>
                  <a:pt x="688417" y="200292"/>
                </a:cubicBezTo>
                <a:cubicBezTo>
                  <a:pt x="691953" y="199352"/>
                  <a:pt x="695470" y="198412"/>
                  <a:pt x="698968" y="197472"/>
                </a:cubicBezTo>
                <a:lnTo>
                  <a:pt x="698968" y="196558"/>
                </a:lnTo>
                <a:lnTo>
                  <a:pt x="693789" y="198082"/>
                </a:lnTo>
                <a:cubicBezTo>
                  <a:pt x="691649" y="198406"/>
                  <a:pt x="689452" y="198825"/>
                  <a:pt x="687198" y="199339"/>
                </a:cubicBezTo>
                <a:cubicBezTo>
                  <a:pt x="684944" y="199854"/>
                  <a:pt x="682670" y="200349"/>
                  <a:pt x="680378" y="200825"/>
                </a:cubicBezTo>
                <a:cubicBezTo>
                  <a:pt x="678828" y="201092"/>
                  <a:pt x="677203" y="201168"/>
                  <a:pt x="675501" y="201054"/>
                </a:cubicBezTo>
                <a:cubicBezTo>
                  <a:pt x="673799" y="200939"/>
                  <a:pt x="672174" y="200863"/>
                  <a:pt x="670624" y="200825"/>
                </a:cubicBezTo>
                <a:cubicBezTo>
                  <a:pt x="669430" y="200622"/>
                  <a:pt x="668465" y="200190"/>
                  <a:pt x="667729" y="199530"/>
                </a:cubicBezTo>
                <a:cubicBezTo>
                  <a:pt x="666992" y="198869"/>
                  <a:pt x="666332" y="198285"/>
                  <a:pt x="665747" y="197777"/>
                </a:cubicBezTo>
                <a:cubicBezTo>
                  <a:pt x="665392" y="197422"/>
                  <a:pt x="664884" y="197218"/>
                  <a:pt x="664223" y="197168"/>
                </a:cubicBezTo>
                <a:cubicBezTo>
                  <a:pt x="663474" y="197155"/>
                  <a:pt x="662915" y="196952"/>
                  <a:pt x="662547" y="196558"/>
                </a:cubicBezTo>
                <a:cubicBezTo>
                  <a:pt x="662179" y="196164"/>
                  <a:pt x="661925" y="195656"/>
                  <a:pt x="661785" y="195034"/>
                </a:cubicBezTo>
                <a:cubicBezTo>
                  <a:pt x="661652" y="194374"/>
                  <a:pt x="661766" y="193713"/>
                  <a:pt x="662128" y="193053"/>
                </a:cubicBezTo>
                <a:cubicBezTo>
                  <a:pt x="662490" y="192392"/>
                  <a:pt x="662985" y="192037"/>
                  <a:pt x="663614" y="191986"/>
                </a:cubicBezTo>
                <a:cubicBezTo>
                  <a:pt x="667278" y="190602"/>
                  <a:pt x="670923" y="189255"/>
                  <a:pt x="674549" y="187947"/>
                </a:cubicBezTo>
                <a:cubicBezTo>
                  <a:pt x="678174" y="186639"/>
                  <a:pt x="681743" y="185445"/>
                  <a:pt x="685255" y="184366"/>
                </a:cubicBezTo>
                <a:lnTo>
                  <a:pt x="698056" y="180409"/>
                </a:lnTo>
                <a:cubicBezTo>
                  <a:pt x="698350" y="180128"/>
                  <a:pt x="698631" y="179941"/>
                  <a:pt x="698900" y="179848"/>
                </a:cubicBezTo>
                <a:cubicBezTo>
                  <a:pt x="699169" y="179754"/>
                  <a:pt x="699383" y="179642"/>
                  <a:pt x="699542" y="179511"/>
                </a:cubicBezTo>
                <a:cubicBezTo>
                  <a:pt x="699707" y="179343"/>
                  <a:pt x="699835" y="179155"/>
                  <a:pt x="699924" y="178950"/>
                </a:cubicBezTo>
                <a:cubicBezTo>
                  <a:pt x="700013" y="178744"/>
                  <a:pt x="699987" y="178632"/>
                  <a:pt x="699847" y="178613"/>
                </a:cubicBezTo>
                <a:cubicBezTo>
                  <a:pt x="699842" y="178452"/>
                  <a:pt x="699736" y="178311"/>
                  <a:pt x="699531" y="178189"/>
                </a:cubicBezTo>
                <a:cubicBezTo>
                  <a:pt x="699326" y="178068"/>
                  <a:pt x="699139" y="178003"/>
                  <a:pt x="698968" y="177997"/>
                </a:cubicBezTo>
                <a:cubicBezTo>
                  <a:pt x="697445" y="177702"/>
                  <a:pt x="695922" y="177445"/>
                  <a:pt x="694398" y="177227"/>
                </a:cubicBezTo>
                <a:cubicBezTo>
                  <a:pt x="692875" y="177009"/>
                  <a:pt x="691351" y="176752"/>
                  <a:pt x="689827" y="176457"/>
                </a:cubicBezTo>
                <a:cubicBezTo>
                  <a:pt x="683718" y="175594"/>
                  <a:pt x="677495" y="175095"/>
                  <a:pt x="671158" y="174960"/>
                </a:cubicBezTo>
                <a:cubicBezTo>
                  <a:pt x="664820" y="174825"/>
                  <a:pt x="658445" y="174710"/>
                  <a:pt x="652031" y="174618"/>
                </a:cubicBezTo>
                <a:cubicBezTo>
                  <a:pt x="648996" y="174487"/>
                  <a:pt x="645999" y="174525"/>
                  <a:pt x="643040" y="174732"/>
                </a:cubicBezTo>
                <a:cubicBezTo>
                  <a:pt x="640081" y="174940"/>
                  <a:pt x="637084" y="175207"/>
                  <a:pt x="634048" y="175533"/>
                </a:cubicBezTo>
                <a:cubicBezTo>
                  <a:pt x="630575" y="175899"/>
                  <a:pt x="627311" y="176703"/>
                  <a:pt x="624256" y="177943"/>
                </a:cubicBezTo>
                <a:cubicBezTo>
                  <a:pt x="621202" y="179183"/>
                  <a:pt x="618167" y="180511"/>
                  <a:pt x="615151" y="181928"/>
                </a:cubicBezTo>
                <a:lnTo>
                  <a:pt x="603568" y="187109"/>
                </a:lnTo>
                <a:cubicBezTo>
                  <a:pt x="603556" y="186817"/>
                  <a:pt x="603505" y="186639"/>
                  <a:pt x="603416" y="186576"/>
                </a:cubicBezTo>
                <a:cubicBezTo>
                  <a:pt x="603327" y="186512"/>
                  <a:pt x="603276" y="186487"/>
                  <a:pt x="603263" y="186500"/>
                </a:cubicBezTo>
                <a:cubicBezTo>
                  <a:pt x="603562" y="186334"/>
                  <a:pt x="603803" y="186131"/>
                  <a:pt x="603987" y="185890"/>
                </a:cubicBezTo>
                <a:cubicBezTo>
                  <a:pt x="604172" y="185649"/>
                  <a:pt x="604337" y="185446"/>
                  <a:pt x="604483" y="185281"/>
                </a:cubicBezTo>
                <a:cubicBezTo>
                  <a:pt x="603886" y="185110"/>
                  <a:pt x="603327" y="184920"/>
                  <a:pt x="602806" y="184711"/>
                </a:cubicBezTo>
                <a:cubicBezTo>
                  <a:pt x="602286" y="184502"/>
                  <a:pt x="601727" y="184388"/>
                  <a:pt x="601130" y="184369"/>
                </a:cubicBezTo>
                <a:cubicBezTo>
                  <a:pt x="600488" y="184274"/>
                  <a:pt x="599790" y="184312"/>
                  <a:pt x="599034" y="184483"/>
                </a:cubicBezTo>
                <a:cubicBezTo>
                  <a:pt x="598279" y="184654"/>
                  <a:pt x="597656" y="184616"/>
                  <a:pt x="597167" y="184369"/>
                </a:cubicBezTo>
                <a:cubicBezTo>
                  <a:pt x="596571" y="184166"/>
                  <a:pt x="596012" y="183735"/>
                  <a:pt x="595491" y="183077"/>
                </a:cubicBezTo>
                <a:cubicBezTo>
                  <a:pt x="594970" y="182418"/>
                  <a:pt x="594412" y="181835"/>
                  <a:pt x="593815" y="181328"/>
                </a:cubicBezTo>
                <a:cubicBezTo>
                  <a:pt x="593459" y="181014"/>
                  <a:pt x="593256" y="180708"/>
                  <a:pt x="593205" y="180409"/>
                </a:cubicBezTo>
                <a:cubicBezTo>
                  <a:pt x="592735" y="180572"/>
                  <a:pt x="592303" y="180697"/>
                  <a:pt x="591910" y="180785"/>
                </a:cubicBezTo>
                <a:cubicBezTo>
                  <a:pt x="591516" y="180874"/>
                  <a:pt x="591237" y="180848"/>
                  <a:pt x="591072" y="180708"/>
                </a:cubicBezTo>
                <a:cubicBezTo>
                  <a:pt x="590602" y="180528"/>
                  <a:pt x="590246" y="180216"/>
                  <a:pt x="590005" y="179773"/>
                </a:cubicBezTo>
                <a:cubicBezTo>
                  <a:pt x="589763" y="179330"/>
                  <a:pt x="589713" y="178943"/>
                  <a:pt x="589852" y="178613"/>
                </a:cubicBezTo>
                <a:cubicBezTo>
                  <a:pt x="590017" y="177965"/>
                  <a:pt x="590297" y="177259"/>
                  <a:pt x="590690" y="176497"/>
                </a:cubicBezTo>
                <a:cubicBezTo>
                  <a:pt x="591084" y="175734"/>
                  <a:pt x="591516" y="175108"/>
                  <a:pt x="591986" y="174618"/>
                </a:cubicBezTo>
                <a:cubicBezTo>
                  <a:pt x="594119" y="173246"/>
                  <a:pt x="596253" y="171903"/>
                  <a:pt x="598387" y="170591"/>
                </a:cubicBezTo>
                <a:cubicBezTo>
                  <a:pt x="600520" y="169279"/>
                  <a:pt x="602654" y="168080"/>
                  <a:pt x="604787" y="166993"/>
                </a:cubicBezTo>
                <a:cubicBezTo>
                  <a:pt x="608140" y="165280"/>
                  <a:pt x="611493" y="163530"/>
                  <a:pt x="614846" y="161742"/>
                </a:cubicBezTo>
                <a:cubicBezTo>
                  <a:pt x="618199" y="159953"/>
                  <a:pt x="621551" y="158355"/>
                  <a:pt x="624904" y="156947"/>
                </a:cubicBezTo>
                <a:cubicBezTo>
                  <a:pt x="629635" y="154676"/>
                  <a:pt x="634423" y="152520"/>
                  <a:pt x="639268" y="150478"/>
                </a:cubicBezTo>
                <a:cubicBezTo>
                  <a:pt x="644113" y="148436"/>
                  <a:pt x="648977" y="146432"/>
                  <a:pt x="653860" y="144466"/>
                </a:cubicBezTo>
                <a:cubicBezTo>
                  <a:pt x="656159" y="143419"/>
                  <a:pt x="658496" y="142468"/>
                  <a:pt x="660871" y="141612"/>
                </a:cubicBezTo>
                <a:cubicBezTo>
                  <a:pt x="663246" y="140756"/>
                  <a:pt x="665582" y="139880"/>
                  <a:pt x="667881" y="138986"/>
                </a:cubicBezTo>
                <a:cubicBezTo>
                  <a:pt x="667830" y="138936"/>
                  <a:pt x="667932" y="138733"/>
                  <a:pt x="668186" y="138377"/>
                </a:cubicBezTo>
                <a:lnTo>
                  <a:pt x="659956" y="138377"/>
                </a:lnTo>
                <a:cubicBezTo>
                  <a:pt x="658293" y="138378"/>
                  <a:pt x="656743" y="138149"/>
                  <a:pt x="655308" y="137691"/>
                </a:cubicBezTo>
                <a:cubicBezTo>
                  <a:pt x="653873" y="137234"/>
                  <a:pt x="652476" y="136547"/>
                  <a:pt x="651117" y="135630"/>
                </a:cubicBezTo>
                <a:cubicBezTo>
                  <a:pt x="650171" y="135196"/>
                  <a:pt x="649320" y="134685"/>
                  <a:pt x="648564" y="134098"/>
                </a:cubicBezTo>
                <a:cubicBezTo>
                  <a:pt x="647809" y="133511"/>
                  <a:pt x="647339" y="132694"/>
                  <a:pt x="647155" y="131647"/>
                </a:cubicBezTo>
                <a:cubicBezTo>
                  <a:pt x="647161" y="131347"/>
                  <a:pt x="647224" y="131028"/>
                  <a:pt x="647345" y="130689"/>
                </a:cubicBezTo>
                <a:cubicBezTo>
                  <a:pt x="647466" y="130351"/>
                  <a:pt x="647606" y="129955"/>
                  <a:pt x="647764" y="129502"/>
                </a:cubicBezTo>
                <a:cubicBezTo>
                  <a:pt x="647796" y="129337"/>
                  <a:pt x="647961" y="129211"/>
                  <a:pt x="648260" y="129122"/>
                </a:cubicBezTo>
                <a:cubicBezTo>
                  <a:pt x="648558" y="129033"/>
                  <a:pt x="648799" y="129059"/>
                  <a:pt x="648983" y="129198"/>
                </a:cubicBezTo>
                <a:cubicBezTo>
                  <a:pt x="650203" y="130212"/>
                  <a:pt x="651422" y="130632"/>
                  <a:pt x="652641" y="130460"/>
                </a:cubicBezTo>
                <a:cubicBezTo>
                  <a:pt x="653860" y="130288"/>
                  <a:pt x="655079" y="129867"/>
                  <a:pt x="656299" y="129198"/>
                </a:cubicBezTo>
                <a:cubicBezTo>
                  <a:pt x="661906" y="127291"/>
                  <a:pt x="667303" y="124947"/>
                  <a:pt x="672491" y="122166"/>
                </a:cubicBezTo>
                <a:cubicBezTo>
                  <a:pt x="677679" y="119385"/>
                  <a:pt x="682848" y="116661"/>
                  <a:pt x="687998" y="113994"/>
                </a:cubicBezTo>
                <a:lnTo>
                  <a:pt x="700782" y="107589"/>
                </a:lnTo>
                <a:cubicBezTo>
                  <a:pt x="701562" y="107246"/>
                  <a:pt x="702117" y="106636"/>
                  <a:pt x="702444" y="105759"/>
                </a:cubicBezTo>
                <a:cubicBezTo>
                  <a:pt x="702772" y="104882"/>
                  <a:pt x="702721" y="103967"/>
                  <a:pt x="702293" y="103013"/>
                </a:cubicBezTo>
                <a:cubicBezTo>
                  <a:pt x="702268" y="102848"/>
                  <a:pt x="702092" y="102721"/>
                  <a:pt x="701764" y="102632"/>
                </a:cubicBezTo>
                <a:cubicBezTo>
                  <a:pt x="701437" y="102543"/>
                  <a:pt x="701109" y="102569"/>
                  <a:pt x="700782" y="102708"/>
                </a:cubicBezTo>
                <a:cubicBezTo>
                  <a:pt x="697291" y="104380"/>
                  <a:pt x="693779" y="105994"/>
                  <a:pt x="690243" y="107551"/>
                </a:cubicBezTo>
                <a:cubicBezTo>
                  <a:pt x="686708" y="109108"/>
                  <a:pt x="683115" y="110646"/>
                  <a:pt x="679463" y="112165"/>
                </a:cubicBezTo>
                <a:cubicBezTo>
                  <a:pt x="678536" y="112642"/>
                  <a:pt x="677495" y="113137"/>
                  <a:pt x="676339" y="113651"/>
                </a:cubicBezTo>
                <a:cubicBezTo>
                  <a:pt x="675184" y="114165"/>
                  <a:pt x="673990" y="114583"/>
                  <a:pt x="672758" y="114906"/>
                </a:cubicBezTo>
                <a:cubicBezTo>
                  <a:pt x="672809" y="114551"/>
                  <a:pt x="672707" y="114349"/>
                  <a:pt x="672453" y="114298"/>
                </a:cubicBezTo>
                <a:lnTo>
                  <a:pt x="676720" y="112776"/>
                </a:lnTo>
                <a:lnTo>
                  <a:pt x="676720" y="112470"/>
                </a:lnTo>
                <a:lnTo>
                  <a:pt x="668491" y="112470"/>
                </a:lnTo>
                <a:cubicBezTo>
                  <a:pt x="667875" y="112305"/>
                  <a:pt x="667278" y="112102"/>
                  <a:pt x="666700" y="111860"/>
                </a:cubicBezTo>
                <a:cubicBezTo>
                  <a:pt x="666122" y="111619"/>
                  <a:pt x="665601" y="111415"/>
                  <a:pt x="665138" y="111250"/>
                </a:cubicBezTo>
                <a:cubicBezTo>
                  <a:pt x="664693" y="110920"/>
                  <a:pt x="664287" y="110513"/>
                  <a:pt x="663919" y="110030"/>
                </a:cubicBezTo>
                <a:cubicBezTo>
                  <a:pt x="663550" y="109547"/>
                  <a:pt x="663144" y="109140"/>
                  <a:pt x="662699" y="108810"/>
                </a:cubicBezTo>
                <a:cubicBezTo>
                  <a:pt x="662553" y="108797"/>
                  <a:pt x="662388" y="108746"/>
                  <a:pt x="662204" y="108657"/>
                </a:cubicBezTo>
                <a:cubicBezTo>
                  <a:pt x="662020" y="108568"/>
                  <a:pt x="661779" y="108517"/>
                  <a:pt x="661480" y="108505"/>
                </a:cubicBezTo>
                <a:cubicBezTo>
                  <a:pt x="660560" y="108517"/>
                  <a:pt x="659886" y="108263"/>
                  <a:pt x="659461" y="107742"/>
                </a:cubicBezTo>
                <a:cubicBezTo>
                  <a:pt x="659036" y="107221"/>
                  <a:pt x="658896" y="106356"/>
                  <a:pt x="659042" y="105149"/>
                </a:cubicBezTo>
                <a:cubicBezTo>
                  <a:pt x="659347" y="104844"/>
                  <a:pt x="659347" y="104539"/>
                  <a:pt x="659042" y="104234"/>
                </a:cubicBezTo>
                <a:lnTo>
                  <a:pt x="656908" y="100878"/>
                </a:lnTo>
                <a:cubicBezTo>
                  <a:pt x="656654" y="101183"/>
                  <a:pt x="656553" y="101488"/>
                  <a:pt x="656603" y="101793"/>
                </a:cubicBezTo>
                <a:cubicBezTo>
                  <a:pt x="656152" y="102232"/>
                  <a:pt x="655759" y="102422"/>
                  <a:pt x="655422" y="102365"/>
                </a:cubicBezTo>
                <a:cubicBezTo>
                  <a:pt x="655086" y="102308"/>
                  <a:pt x="654768" y="102117"/>
                  <a:pt x="654470" y="101793"/>
                </a:cubicBezTo>
                <a:cubicBezTo>
                  <a:pt x="653873" y="101177"/>
                  <a:pt x="653543" y="100503"/>
                  <a:pt x="653479" y="99772"/>
                </a:cubicBezTo>
                <a:cubicBezTo>
                  <a:pt x="653416" y="99041"/>
                  <a:pt x="653543" y="98291"/>
                  <a:pt x="653860" y="97522"/>
                </a:cubicBezTo>
                <a:cubicBezTo>
                  <a:pt x="654800" y="94948"/>
                  <a:pt x="655968" y="92546"/>
                  <a:pt x="657365" y="90315"/>
                </a:cubicBezTo>
                <a:cubicBezTo>
                  <a:pt x="658762" y="88084"/>
                  <a:pt x="660236" y="85911"/>
                  <a:pt x="661785" y="83794"/>
                </a:cubicBezTo>
                <a:cubicBezTo>
                  <a:pt x="664376" y="80451"/>
                  <a:pt x="667119" y="77223"/>
                  <a:pt x="670015" y="74113"/>
                </a:cubicBezTo>
                <a:cubicBezTo>
                  <a:pt x="672910" y="71002"/>
                  <a:pt x="675958" y="67936"/>
                  <a:pt x="679159" y="64915"/>
                </a:cubicBezTo>
                <a:lnTo>
                  <a:pt x="691960" y="53319"/>
                </a:lnTo>
                <a:lnTo>
                  <a:pt x="693789" y="51799"/>
                </a:lnTo>
                <a:cubicBezTo>
                  <a:pt x="693776" y="51792"/>
                  <a:pt x="693726" y="51729"/>
                  <a:pt x="693637" y="51609"/>
                </a:cubicBezTo>
                <a:cubicBezTo>
                  <a:pt x="693548" y="51488"/>
                  <a:pt x="693497" y="51349"/>
                  <a:pt x="693484" y="51190"/>
                </a:cubicBezTo>
                <a:lnTo>
                  <a:pt x="684950" y="54231"/>
                </a:lnTo>
                <a:cubicBezTo>
                  <a:pt x="682200" y="55016"/>
                  <a:pt x="679394" y="55650"/>
                  <a:pt x="676530" y="56131"/>
                </a:cubicBezTo>
                <a:cubicBezTo>
                  <a:pt x="673666" y="56612"/>
                  <a:pt x="670783" y="56790"/>
                  <a:pt x="667881" y="56663"/>
                </a:cubicBezTo>
                <a:cubicBezTo>
                  <a:pt x="666960" y="56619"/>
                  <a:pt x="665982" y="56403"/>
                  <a:pt x="664947" y="56017"/>
                </a:cubicBezTo>
                <a:cubicBezTo>
                  <a:pt x="663912" y="55631"/>
                  <a:pt x="662858" y="55339"/>
                  <a:pt x="661785" y="55143"/>
                </a:cubicBezTo>
                <a:cubicBezTo>
                  <a:pt x="660566" y="54535"/>
                  <a:pt x="659042" y="53927"/>
                  <a:pt x="657213" y="53319"/>
                </a:cubicBezTo>
                <a:cubicBezTo>
                  <a:pt x="656603" y="52888"/>
                  <a:pt x="655994" y="52533"/>
                  <a:pt x="655384" y="52255"/>
                </a:cubicBezTo>
                <a:cubicBezTo>
                  <a:pt x="654775" y="51976"/>
                  <a:pt x="654165" y="51621"/>
                  <a:pt x="653555" y="51190"/>
                </a:cubicBezTo>
                <a:cubicBezTo>
                  <a:pt x="652812" y="50715"/>
                  <a:pt x="652089" y="50221"/>
                  <a:pt x="651384" y="49708"/>
                </a:cubicBezTo>
                <a:cubicBezTo>
                  <a:pt x="650679" y="49195"/>
                  <a:pt x="649879" y="48777"/>
                  <a:pt x="648983" y="48454"/>
                </a:cubicBezTo>
                <a:cubicBezTo>
                  <a:pt x="648056" y="48290"/>
                  <a:pt x="647320" y="47859"/>
                  <a:pt x="646774" y="47161"/>
                </a:cubicBezTo>
                <a:cubicBezTo>
                  <a:pt x="646228" y="46463"/>
                  <a:pt x="645948" y="45573"/>
                  <a:pt x="645935" y="44491"/>
                </a:cubicBezTo>
                <a:cubicBezTo>
                  <a:pt x="645935" y="40512"/>
                  <a:pt x="646850" y="36549"/>
                  <a:pt x="648679" y="32601"/>
                </a:cubicBezTo>
                <a:lnTo>
                  <a:pt x="648983" y="32296"/>
                </a:lnTo>
                <a:lnTo>
                  <a:pt x="650203" y="35033"/>
                </a:lnTo>
                <a:cubicBezTo>
                  <a:pt x="651282" y="36560"/>
                  <a:pt x="652628" y="37764"/>
                  <a:pt x="654241" y="38645"/>
                </a:cubicBezTo>
                <a:cubicBezTo>
                  <a:pt x="655854" y="39525"/>
                  <a:pt x="657658" y="40045"/>
                  <a:pt x="659651" y="40203"/>
                </a:cubicBezTo>
                <a:cubicBezTo>
                  <a:pt x="660725" y="40305"/>
                  <a:pt x="661855" y="40102"/>
                  <a:pt x="663042" y="39595"/>
                </a:cubicBezTo>
                <a:cubicBezTo>
                  <a:pt x="664230" y="39088"/>
                  <a:pt x="665436" y="38581"/>
                  <a:pt x="666662" y="38074"/>
                </a:cubicBezTo>
                <a:cubicBezTo>
                  <a:pt x="671697" y="35958"/>
                  <a:pt x="676714" y="33880"/>
                  <a:pt x="681711" y="31840"/>
                </a:cubicBezTo>
                <a:cubicBezTo>
                  <a:pt x="686709" y="29800"/>
                  <a:pt x="691649" y="27721"/>
                  <a:pt x="696532" y="25603"/>
                </a:cubicBezTo>
                <a:cubicBezTo>
                  <a:pt x="698713" y="24740"/>
                  <a:pt x="700734" y="24028"/>
                  <a:pt x="702595" y="23470"/>
                </a:cubicBezTo>
                <a:cubicBezTo>
                  <a:pt x="703190" y="23305"/>
                  <a:pt x="703595" y="23025"/>
                  <a:pt x="703811" y="22631"/>
                </a:cubicBezTo>
                <a:cubicBezTo>
                  <a:pt x="704027" y="22238"/>
                  <a:pt x="704128" y="21806"/>
                  <a:pt x="704115" y="21336"/>
                </a:cubicBezTo>
                <a:cubicBezTo>
                  <a:pt x="704096" y="20555"/>
                  <a:pt x="704058" y="19679"/>
                  <a:pt x="704001" y="18707"/>
                </a:cubicBezTo>
                <a:cubicBezTo>
                  <a:pt x="703944" y="17736"/>
                  <a:pt x="703982" y="16783"/>
                  <a:pt x="704115" y="15850"/>
                </a:cubicBezTo>
                <a:cubicBezTo>
                  <a:pt x="704141" y="15386"/>
                  <a:pt x="704243" y="14865"/>
                  <a:pt x="704421" y="14288"/>
                </a:cubicBezTo>
                <a:cubicBezTo>
                  <a:pt x="704599" y="13710"/>
                  <a:pt x="704700" y="13113"/>
                  <a:pt x="704726" y="12497"/>
                </a:cubicBezTo>
                <a:cubicBezTo>
                  <a:pt x="704726" y="11582"/>
                  <a:pt x="704421" y="10668"/>
                  <a:pt x="703810" y="9754"/>
                </a:cubicBezTo>
                <a:cubicBezTo>
                  <a:pt x="702244" y="7671"/>
                  <a:pt x="701436" y="5436"/>
                  <a:pt x="701386" y="3048"/>
                </a:cubicBezTo>
                <a:cubicBezTo>
                  <a:pt x="701348" y="2261"/>
                  <a:pt x="701424" y="1702"/>
                  <a:pt x="701613" y="1372"/>
                </a:cubicBezTo>
                <a:cubicBezTo>
                  <a:pt x="701802" y="1041"/>
                  <a:pt x="702331" y="1092"/>
                  <a:pt x="703200" y="1524"/>
                </a:cubicBezTo>
                <a:cubicBezTo>
                  <a:pt x="703810" y="1575"/>
                  <a:pt x="704421" y="1473"/>
                  <a:pt x="705031" y="1219"/>
                </a:cubicBezTo>
                <a:cubicBezTo>
                  <a:pt x="705762" y="940"/>
                  <a:pt x="706284" y="889"/>
                  <a:pt x="706595" y="1067"/>
                </a:cubicBezTo>
                <a:close/>
                <a:moveTo>
                  <a:pt x="1764922" y="0"/>
                </a:moveTo>
                <a:cubicBezTo>
                  <a:pt x="1766525" y="292"/>
                  <a:pt x="1767788" y="775"/>
                  <a:pt x="1768710" y="1448"/>
                </a:cubicBezTo>
                <a:cubicBezTo>
                  <a:pt x="1769633" y="2121"/>
                  <a:pt x="1770597" y="3061"/>
                  <a:pt x="1771600" y="4267"/>
                </a:cubicBezTo>
                <a:cubicBezTo>
                  <a:pt x="1772921" y="5626"/>
                  <a:pt x="1774013" y="7023"/>
                  <a:pt x="1774877" y="8458"/>
                </a:cubicBezTo>
                <a:cubicBezTo>
                  <a:pt x="1775740" y="9893"/>
                  <a:pt x="1776680" y="11443"/>
                  <a:pt x="1777696" y="13106"/>
                </a:cubicBezTo>
                <a:cubicBezTo>
                  <a:pt x="1778591" y="14173"/>
                  <a:pt x="1779468" y="15316"/>
                  <a:pt x="1780325" y="16535"/>
                </a:cubicBezTo>
                <a:cubicBezTo>
                  <a:pt x="1781182" y="17755"/>
                  <a:pt x="1782135" y="19050"/>
                  <a:pt x="1783182" y="20422"/>
                </a:cubicBezTo>
                <a:cubicBezTo>
                  <a:pt x="1784656" y="22504"/>
                  <a:pt x="1785976" y="25044"/>
                  <a:pt x="1787145" y="28042"/>
                </a:cubicBezTo>
                <a:cubicBezTo>
                  <a:pt x="1788059" y="29401"/>
                  <a:pt x="1788821" y="30874"/>
                  <a:pt x="1789431" y="32461"/>
                </a:cubicBezTo>
                <a:cubicBezTo>
                  <a:pt x="1790040" y="34049"/>
                  <a:pt x="1790498" y="35827"/>
                  <a:pt x="1790802" y="37795"/>
                </a:cubicBezTo>
                <a:cubicBezTo>
                  <a:pt x="1791241" y="39192"/>
                  <a:pt x="1791507" y="40665"/>
                  <a:pt x="1791602" y="42215"/>
                </a:cubicBezTo>
                <a:cubicBezTo>
                  <a:pt x="1791698" y="43764"/>
                  <a:pt x="1791736" y="45237"/>
                  <a:pt x="1791717" y="46634"/>
                </a:cubicBezTo>
                <a:cubicBezTo>
                  <a:pt x="1792250" y="48463"/>
                  <a:pt x="1792403" y="50216"/>
                  <a:pt x="1792174" y="51892"/>
                </a:cubicBezTo>
                <a:cubicBezTo>
                  <a:pt x="1791945" y="53569"/>
                  <a:pt x="1791793" y="55169"/>
                  <a:pt x="1791717" y="56693"/>
                </a:cubicBezTo>
                <a:cubicBezTo>
                  <a:pt x="1791768" y="57607"/>
                  <a:pt x="1791666" y="58826"/>
                  <a:pt x="1791412" y="60350"/>
                </a:cubicBezTo>
                <a:cubicBezTo>
                  <a:pt x="1791888" y="59785"/>
                  <a:pt x="1792460" y="59392"/>
                  <a:pt x="1793126" y="59169"/>
                </a:cubicBezTo>
                <a:cubicBezTo>
                  <a:pt x="1793793" y="58947"/>
                  <a:pt x="1794441" y="58630"/>
                  <a:pt x="1795070" y="58217"/>
                </a:cubicBezTo>
                <a:cubicBezTo>
                  <a:pt x="1796276" y="57601"/>
                  <a:pt x="1797445" y="57004"/>
                  <a:pt x="1798575" y="56426"/>
                </a:cubicBezTo>
                <a:cubicBezTo>
                  <a:pt x="1799705" y="55848"/>
                  <a:pt x="1800874" y="55328"/>
                  <a:pt x="1802080" y="54864"/>
                </a:cubicBezTo>
                <a:cubicBezTo>
                  <a:pt x="1803166" y="54572"/>
                  <a:pt x="1804271" y="54242"/>
                  <a:pt x="1805395" y="53873"/>
                </a:cubicBezTo>
                <a:cubicBezTo>
                  <a:pt x="1806519" y="53505"/>
                  <a:pt x="1807547" y="53023"/>
                  <a:pt x="1808481" y="52426"/>
                </a:cubicBezTo>
                <a:cubicBezTo>
                  <a:pt x="1809560" y="51994"/>
                  <a:pt x="1810678" y="51638"/>
                  <a:pt x="1811834" y="51359"/>
                </a:cubicBezTo>
                <a:cubicBezTo>
                  <a:pt x="1812989" y="51079"/>
                  <a:pt x="1814107" y="50724"/>
                  <a:pt x="1815186" y="50292"/>
                </a:cubicBezTo>
                <a:cubicBezTo>
                  <a:pt x="1816266" y="49549"/>
                  <a:pt x="1817307" y="48978"/>
                  <a:pt x="1818311" y="48578"/>
                </a:cubicBezTo>
                <a:cubicBezTo>
                  <a:pt x="1819314" y="48178"/>
                  <a:pt x="1820203" y="47835"/>
                  <a:pt x="1820978" y="47549"/>
                </a:cubicBezTo>
                <a:cubicBezTo>
                  <a:pt x="1822210" y="47225"/>
                  <a:pt x="1823403" y="46806"/>
                  <a:pt x="1824559" y="46292"/>
                </a:cubicBezTo>
                <a:cubicBezTo>
                  <a:pt x="1825715" y="45777"/>
                  <a:pt x="1826756" y="45282"/>
                  <a:pt x="1827683" y="44806"/>
                </a:cubicBezTo>
                <a:cubicBezTo>
                  <a:pt x="1828286" y="44672"/>
                  <a:pt x="1828909" y="44558"/>
                  <a:pt x="1829550" y="44463"/>
                </a:cubicBezTo>
                <a:cubicBezTo>
                  <a:pt x="1830191" y="44368"/>
                  <a:pt x="1830890" y="44177"/>
                  <a:pt x="1831646" y="43891"/>
                </a:cubicBezTo>
                <a:cubicBezTo>
                  <a:pt x="1832128" y="43745"/>
                  <a:pt x="1832611" y="43733"/>
                  <a:pt x="1833093" y="43853"/>
                </a:cubicBezTo>
                <a:cubicBezTo>
                  <a:pt x="1833576" y="43974"/>
                  <a:pt x="1833906" y="44190"/>
                  <a:pt x="1834084" y="44501"/>
                </a:cubicBezTo>
                <a:cubicBezTo>
                  <a:pt x="1834262" y="45066"/>
                  <a:pt x="1834592" y="45460"/>
                  <a:pt x="1835074" y="45682"/>
                </a:cubicBezTo>
                <a:cubicBezTo>
                  <a:pt x="1835557" y="45904"/>
                  <a:pt x="1836040" y="46222"/>
                  <a:pt x="1836522" y="46634"/>
                </a:cubicBezTo>
                <a:lnTo>
                  <a:pt x="1838656" y="47549"/>
                </a:lnTo>
                <a:lnTo>
                  <a:pt x="1839570" y="47549"/>
                </a:lnTo>
                <a:cubicBezTo>
                  <a:pt x="1840466" y="47263"/>
                  <a:pt x="1841266" y="46996"/>
                  <a:pt x="1841971" y="46749"/>
                </a:cubicBezTo>
                <a:cubicBezTo>
                  <a:pt x="1842676" y="46501"/>
                  <a:pt x="1843400" y="46158"/>
                  <a:pt x="1844142" y="45720"/>
                </a:cubicBezTo>
                <a:cubicBezTo>
                  <a:pt x="1845063" y="45288"/>
                  <a:pt x="1846041" y="44933"/>
                  <a:pt x="1847076" y="44653"/>
                </a:cubicBezTo>
                <a:cubicBezTo>
                  <a:pt x="1848111" y="44374"/>
                  <a:pt x="1849165" y="44018"/>
                  <a:pt x="1850238" y="43586"/>
                </a:cubicBezTo>
                <a:lnTo>
                  <a:pt x="1852677" y="42672"/>
                </a:lnTo>
                <a:cubicBezTo>
                  <a:pt x="1853439" y="42253"/>
                  <a:pt x="1854124" y="42177"/>
                  <a:pt x="1854734" y="42443"/>
                </a:cubicBezTo>
                <a:cubicBezTo>
                  <a:pt x="1855344" y="42710"/>
                  <a:pt x="1855877" y="43091"/>
                  <a:pt x="1856334" y="43586"/>
                </a:cubicBezTo>
                <a:cubicBezTo>
                  <a:pt x="1856957" y="43999"/>
                  <a:pt x="1857541" y="44393"/>
                  <a:pt x="1858087" y="44768"/>
                </a:cubicBezTo>
                <a:cubicBezTo>
                  <a:pt x="1858633" y="45142"/>
                  <a:pt x="1859065" y="45765"/>
                  <a:pt x="1859382" y="46634"/>
                </a:cubicBezTo>
                <a:cubicBezTo>
                  <a:pt x="1859389" y="47219"/>
                  <a:pt x="1859528" y="47803"/>
                  <a:pt x="1859802" y="48387"/>
                </a:cubicBezTo>
                <a:cubicBezTo>
                  <a:pt x="1860074" y="48971"/>
                  <a:pt x="1860443" y="49708"/>
                  <a:pt x="1860906" y="50597"/>
                </a:cubicBezTo>
                <a:lnTo>
                  <a:pt x="1860906" y="54864"/>
                </a:lnTo>
                <a:cubicBezTo>
                  <a:pt x="1859636" y="57658"/>
                  <a:pt x="1858519" y="60300"/>
                  <a:pt x="1857554" y="62789"/>
                </a:cubicBezTo>
                <a:cubicBezTo>
                  <a:pt x="1856957" y="63735"/>
                  <a:pt x="1856398" y="64738"/>
                  <a:pt x="1855877" y="65799"/>
                </a:cubicBezTo>
                <a:cubicBezTo>
                  <a:pt x="1855356" y="66859"/>
                  <a:pt x="1854798" y="67786"/>
                  <a:pt x="1854201" y="68580"/>
                </a:cubicBezTo>
                <a:cubicBezTo>
                  <a:pt x="1854023" y="69336"/>
                  <a:pt x="1853769" y="69958"/>
                  <a:pt x="1853439" y="70447"/>
                </a:cubicBezTo>
                <a:cubicBezTo>
                  <a:pt x="1853109" y="70936"/>
                  <a:pt x="1852854" y="71330"/>
                  <a:pt x="1852677" y="71628"/>
                </a:cubicBezTo>
                <a:lnTo>
                  <a:pt x="1848105" y="78315"/>
                </a:lnTo>
                <a:cubicBezTo>
                  <a:pt x="1847057" y="79685"/>
                  <a:pt x="1846104" y="81116"/>
                  <a:pt x="1845247" y="82609"/>
                </a:cubicBezTo>
                <a:cubicBezTo>
                  <a:pt x="1844390" y="84101"/>
                  <a:pt x="1843514" y="85615"/>
                  <a:pt x="1842618" y="87148"/>
                </a:cubicBezTo>
                <a:cubicBezTo>
                  <a:pt x="1842288" y="87619"/>
                  <a:pt x="1841806" y="88204"/>
                  <a:pt x="1841170" y="88904"/>
                </a:cubicBezTo>
                <a:cubicBezTo>
                  <a:pt x="1840536" y="89603"/>
                  <a:pt x="1839900" y="90341"/>
                  <a:pt x="1839266" y="91117"/>
                </a:cubicBezTo>
                <a:cubicBezTo>
                  <a:pt x="1838040" y="92650"/>
                  <a:pt x="1836834" y="94241"/>
                  <a:pt x="1835646" y="95888"/>
                </a:cubicBezTo>
                <a:cubicBezTo>
                  <a:pt x="1834459" y="97536"/>
                  <a:pt x="1833328" y="99202"/>
                  <a:pt x="1832255" y="100888"/>
                </a:cubicBezTo>
                <a:lnTo>
                  <a:pt x="1825550" y="109402"/>
                </a:lnTo>
                <a:cubicBezTo>
                  <a:pt x="1824458" y="110895"/>
                  <a:pt x="1823365" y="112238"/>
                  <a:pt x="1822273" y="113432"/>
                </a:cubicBezTo>
                <a:cubicBezTo>
                  <a:pt x="1821181" y="114626"/>
                  <a:pt x="1820241" y="115822"/>
                  <a:pt x="1819454" y="117020"/>
                </a:cubicBezTo>
                <a:cubicBezTo>
                  <a:pt x="1818374" y="118370"/>
                  <a:pt x="1817256" y="119568"/>
                  <a:pt x="1816101" y="120613"/>
                </a:cubicBezTo>
                <a:cubicBezTo>
                  <a:pt x="1814945" y="121658"/>
                  <a:pt x="1813827" y="122703"/>
                  <a:pt x="1812748" y="123748"/>
                </a:cubicBezTo>
                <a:cubicBezTo>
                  <a:pt x="1811706" y="124344"/>
                  <a:pt x="1810741" y="124959"/>
                  <a:pt x="1809852" y="125593"/>
                </a:cubicBezTo>
                <a:cubicBezTo>
                  <a:pt x="1808963" y="126228"/>
                  <a:pt x="1807998" y="126922"/>
                  <a:pt x="1806957" y="127676"/>
                </a:cubicBezTo>
                <a:cubicBezTo>
                  <a:pt x="1806798" y="127835"/>
                  <a:pt x="1806582" y="127975"/>
                  <a:pt x="1806309" y="128096"/>
                </a:cubicBezTo>
                <a:cubicBezTo>
                  <a:pt x="1806036" y="128217"/>
                  <a:pt x="1805744" y="128280"/>
                  <a:pt x="1805433" y="128287"/>
                </a:cubicBezTo>
                <a:cubicBezTo>
                  <a:pt x="1804550" y="128293"/>
                  <a:pt x="1803801" y="128128"/>
                  <a:pt x="1803185" y="127791"/>
                </a:cubicBezTo>
                <a:cubicBezTo>
                  <a:pt x="1802569" y="127454"/>
                  <a:pt x="1801896" y="126909"/>
                  <a:pt x="1801166" y="126154"/>
                </a:cubicBezTo>
                <a:lnTo>
                  <a:pt x="1802690" y="126154"/>
                </a:lnTo>
                <a:cubicBezTo>
                  <a:pt x="1803140" y="126323"/>
                  <a:pt x="1803610" y="126512"/>
                  <a:pt x="1804099" y="126722"/>
                </a:cubicBezTo>
                <a:cubicBezTo>
                  <a:pt x="1804588" y="126931"/>
                  <a:pt x="1805134" y="127046"/>
                  <a:pt x="1805738" y="127065"/>
                </a:cubicBezTo>
                <a:cubicBezTo>
                  <a:pt x="1806322" y="127046"/>
                  <a:pt x="1806754" y="126856"/>
                  <a:pt x="1807033" y="126497"/>
                </a:cubicBezTo>
                <a:cubicBezTo>
                  <a:pt x="1807312" y="126137"/>
                  <a:pt x="1807592" y="125723"/>
                  <a:pt x="1807871" y="125254"/>
                </a:cubicBezTo>
                <a:cubicBezTo>
                  <a:pt x="1807585" y="125110"/>
                  <a:pt x="1807395" y="125023"/>
                  <a:pt x="1807300" y="124991"/>
                </a:cubicBezTo>
                <a:cubicBezTo>
                  <a:pt x="1807204" y="124960"/>
                  <a:pt x="1807090" y="124948"/>
                  <a:pt x="1806957" y="124954"/>
                </a:cubicBezTo>
                <a:cubicBezTo>
                  <a:pt x="1806170" y="124816"/>
                  <a:pt x="1805382" y="124716"/>
                  <a:pt x="1804595" y="124654"/>
                </a:cubicBezTo>
                <a:cubicBezTo>
                  <a:pt x="1803807" y="124591"/>
                  <a:pt x="1803172" y="124491"/>
                  <a:pt x="1802690" y="124354"/>
                </a:cubicBezTo>
                <a:lnTo>
                  <a:pt x="1800861" y="124354"/>
                </a:lnTo>
                <a:cubicBezTo>
                  <a:pt x="1800391" y="124335"/>
                  <a:pt x="1800035" y="124372"/>
                  <a:pt x="1799794" y="124466"/>
                </a:cubicBezTo>
                <a:cubicBezTo>
                  <a:pt x="1799553" y="124560"/>
                  <a:pt x="1799502" y="124823"/>
                  <a:pt x="1799642" y="125254"/>
                </a:cubicBezTo>
                <a:cubicBezTo>
                  <a:pt x="1798556" y="125004"/>
                  <a:pt x="1797451" y="124829"/>
                  <a:pt x="1796327" y="124728"/>
                </a:cubicBezTo>
                <a:cubicBezTo>
                  <a:pt x="1795203" y="124627"/>
                  <a:pt x="1794174" y="124301"/>
                  <a:pt x="1793241" y="123748"/>
                </a:cubicBezTo>
                <a:cubicBezTo>
                  <a:pt x="1792320" y="123002"/>
                  <a:pt x="1791418" y="122276"/>
                  <a:pt x="1790536" y="121569"/>
                </a:cubicBezTo>
                <a:cubicBezTo>
                  <a:pt x="1789653" y="120862"/>
                  <a:pt x="1788828" y="120059"/>
                  <a:pt x="1788059" y="119160"/>
                </a:cubicBezTo>
                <a:cubicBezTo>
                  <a:pt x="1787843" y="118861"/>
                  <a:pt x="1787437" y="118695"/>
                  <a:pt x="1786840" y="118663"/>
                </a:cubicBezTo>
                <a:cubicBezTo>
                  <a:pt x="1786243" y="118632"/>
                  <a:pt x="1785837" y="118695"/>
                  <a:pt x="1785621" y="118855"/>
                </a:cubicBezTo>
                <a:cubicBezTo>
                  <a:pt x="1785329" y="119027"/>
                  <a:pt x="1785151" y="119218"/>
                  <a:pt x="1785087" y="119428"/>
                </a:cubicBezTo>
                <a:cubicBezTo>
                  <a:pt x="1785024" y="119638"/>
                  <a:pt x="1784998" y="119753"/>
                  <a:pt x="1785011" y="119772"/>
                </a:cubicBezTo>
                <a:cubicBezTo>
                  <a:pt x="1785462" y="122042"/>
                  <a:pt x="1786237" y="123907"/>
                  <a:pt x="1787335" y="125366"/>
                </a:cubicBezTo>
                <a:cubicBezTo>
                  <a:pt x="1788434" y="126825"/>
                  <a:pt x="1789894" y="128002"/>
                  <a:pt x="1791717" y="128897"/>
                </a:cubicBezTo>
                <a:cubicBezTo>
                  <a:pt x="1793076" y="129648"/>
                  <a:pt x="1794396" y="130208"/>
                  <a:pt x="1795679" y="130577"/>
                </a:cubicBezTo>
                <a:cubicBezTo>
                  <a:pt x="1796962" y="130946"/>
                  <a:pt x="1798283" y="131201"/>
                  <a:pt x="1799642" y="131341"/>
                </a:cubicBezTo>
                <a:cubicBezTo>
                  <a:pt x="1801648" y="131633"/>
                  <a:pt x="1803731" y="131888"/>
                  <a:pt x="1805890" y="132104"/>
                </a:cubicBezTo>
                <a:cubicBezTo>
                  <a:pt x="1808049" y="132321"/>
                  <a:pt x="1810132" y="132575"/>
                  <a:pt x="1812138" y="132868"/>
                </a:cubicBezTo>
                <a:cubicBezTo>
                  <a:pt x="1813205" y="133141"/>
                  <a:pt x="1814196" y="133358"/>
                  <a:pt x="1815110" y="133517"/>
                </a:cubicBezTo>
                <a:cubicBezTo>
                  <a:pt x="1816024" y="133676"/>
                  <a:pt x="1816863" y="133968"/>
                  <a:pt x="1817625" y="134395"/>
                </a:cubicBezTo>
                <a:cubicBezTo>
                  <a:pt x="1820063" y="134974"/>
                  <a:pt x="1822349" y="135648"/>
                  <a:pt x="1824483" y="136418"/>
                </a:cubicBezTo>
                <a:cubicBezTo>
                  <a:pt x="1826616" y="137188"/>
                  <a:pt x="1828598" y="138244"/>
                  <a:pt x="1830426" y="139587"/>
                </a:cubicBezTo>
                <a:cubicBezTo>
                  <a:pt x="1831639" y="140949"/>
                  <a:pt x="1832566" y="142348"/>
                  <a:pt x="1833208" y="143784"/>
                </a:cubicBezTo>
                <a:cubicBezTo>
                  <a:pt x="1833849" y="145221"/>
                  <a:pt x="1834243" y="146769"/>
                  <a:pt x="1834389" y="148428"/>
                </a:cubicBezTo>
                <a:lnTo>
                  <a:pt x="1834389" y="151759"/>
                </a:lnTo>
                <a:cubicBezTo>
                  <a:pt x="1834389" y="152950"/>
                  <a:pt x="1834236" y="154067"/>
                  <a:pt x="1833932" y="155108"/>
                </a:cubicBezTo>
                <a:cubicBezTo>
                  <a:pt x="1833627" y="156149"/>
                  <a:pt x="1833170" y="157268"/>
                  <a:pt x="1832560" y="158462"/>
                </a:cubicBezTo>
                <a:lnTo>
                  <a:pt x="1830122" y="162732"/>
                </a:lnTo>
                <a:cubicBezTo>
                  <a:pt x="1829525" y="163508"/>
                  <a:pt x="1828966" y="164321"/>
                  <a:pt x="1828445" y="165172"/>
                </a:cubicBezTo>
                <a:cubicBezTo>
                  <a:pt x="1827924" y="166024"/>
                  <a:pt x="1827366" y="166837"/>
                  <a:pt x="1826769" y="167612"/>
                </a:cubicBezTo>
                <a:lnTo>
                  <a:pt x="1820673" y="175848"/>
                </a:lnTo>
                <a:cubicBezTo>
                  <a:pt x="1820343" y="176566"/>
                  <a:pt x="1820241" y="177036"/>
                  <a:pt x="1820368" y="177258"/>
                </a:cubicBezTo>
                <a:cubicBezTo>
                  <a:pt x="1820495" y="177481"/>
                  <a:pt x="1821003" y="177722"/>
                  <a:pt x="1821892" y="177983"/>
                </a:cubicBezTo>
                <a:cubicBezTo>
                  <a:pt x="1823403" y="178923"/>
                  <a:pt x="1824953" y="180016"/>
                  <a:pt x="1826540" y="181261"/>
                </a:cubicBezTo>
                <a:cubicBezTo>
                  <a:pt x="1828128" y="182507"/>
                  <a:pt x="1829830" y="183752"/>
                  <a:pt x="1831646" y="184998"/>
                </a:cubicBezTo>
                <a:cubicBezTo>
                  <a:pt x="1832858" y="185754"/>
                  <a:pt x="1834090" y="186605"/>
                  <a:pt x="1835341" y="187552"/>
                </a:cubicBezTo>
                <a:cubicBezTo>
                  <a:pt x="1836592" y="188499"/>
                  <a:pt x="1837900" y="189579"/>
                  <a:pt x="1839266" y="190793"/>
                </a:cubicBezTo>
                <a:cubicBezTo>
                  <a:pt x="1839424" y="190615"/>
                  <a:pt x="1839564" y="190361"/>
                  <a:pt x="1839685" y="190030"/>
                </a:cubicBezTo>
                <a:cubicBezTo>
                  <a:pt x="1839805" y="189700"/>
                  <a:pt x="1839869" y="189446"/>
                  <a:pt x="1839875" y="189268"/>
                </a:cubicBezTo>
                <a:cubicBezTo>
                  <a:pt x="1840320" y="188346"/>
                  <a:pt x="1840726" y="187444"/>
                  <a:pt x="1841094" y="186561"/>
                </a:cubicBezTo>
                <a:cubicBezTo>
                  <a:pt x="1841463" y="185678"/>
                  <a:pt x="1841869" y="184852"/>
                  <a:pt x="1842314" y="184083"/>
                </a:cubicBezTo>
                <a:cubicBezTo>
                  <a:pt x="1842485" y="183295"/>
                  <a:pt x="1842752" y="182431"/>
                  <a:pt x="1843114" y="181490"/>
                </a:cubicBezTo>
                <a:cubicBezTo>
                  <a:pt x="1843476" y="180550"/>
                  <a:pt x="1843818" y="179686"/>
                  <a:pt x="1844142" y="178898"/>
                </a:cubicBezTo>
                <a:cubicBezTo>
                  <a:pt x="1844282" y="178129"/>
                  <a:pt x="1844460" y="177379"/>
                  <a:pt x="1844676" y="176648"/>
                </a:cubicBezTo>
                <a:cubicBezTo>
                  <a:pt x="1844892" y="175917"/>
                  <a:pt x="1845222" y="175244"/>
                  <a:pt x="1845666" y="174628"/>
                </a:cubicBezTo>
                <a:cubicBezTo>
                  <a:pt x="1846263" y="173249"/>
                  <a:pt x="1846822" y="171965"/>
                  <a:pt x="1847343" y="170777"/>
                </a:cubicBezTo>
                <a:cubicBezTo>
                  <a:pt x="1847863" y="169589"/>
                  <a:pt x="1848422" y="168534"/>
                  <a:pt x="1849019" y="167612"/>
                </a:cubicBezTo>
                <a:cubicBezTo>
                  <a:pt x="1849642" y="166234"/>
                  <a:pt x="1850302" y="164874"/>
                  <a:pt x="1851000" y="163533"/>
                </a:cubicBezTo>
                <a:cubicBezTo>
                  <a:pt x="1851699" y="162192"/>
                  <a:pt x="1852359" y="160909"/>
                  <a:pt x="1852982" y="159682"/>
                </a:cubicBezTo>
                <a:cubicBezTo>
                  <a:pt x="1853737" y="157846"/>
                  <a:pt x="1854588" y="156181"/>
                  <a:pt x="1855534" y="154690"/>
                </a:cubicBezTo>
                <a:cubicBezTo>
                  <a:pt x="1856480" y="153198"/>
                  <a:pt x="1857560" y="151920"/>
                  <a:pt x="1858773" y="150854"/>
                </a:cubicBezTo>
                <a:cubicBezTo>
                  <a:pt x="1859389" y="149959"/>
                  <a:pt x="1859986" y="149097"/>
                  <a:pt x="1860564" y="148266"/>
                </a:cubicBezTo>
                <a:cubicBezTo>
                  <a:pt x="1861141" y="147436"/>
                  <a:pt x="1861662" y="146577"/>
                  <a:pt x="1862126" y="145689"/>
                </a:cubicBezTo>
                <a:lnTo>
                  <a:pt x="1863345" y="144473"/>
                </a:lnTo>
                <a:lnTo>
                  <a:pt x="1863345" y="145390"/>
                </a:lnTo>
                <a:cubicBezTo>
                  <a:pt x="1862894" y="146146"/>
                  <a:pt x="1862500" y="146890"/>
                  <a:pt x="1862164" y="147623"/>
                </a:cubicBezTo>
                <a:cubicBezTo>
                  <a:pt x="1861827" y="148355"/>
                  <a:pt x="1861510" y="149030"/>
                  <a:pt x="1861211" y="149647"/>
                </a:cubicBezTo>
                <a:cubicBezTo>
                  <a:pt x="1861065" y="149691"/>
                  <a:pt x="1860976" y="149905"/>
                  <a:pt x="1860944" y="150288"/>
                </a:cubicBezTo>
                <a:cubicBezTo>
                  <a:pt x="1860913" y="150672"/>
                  <a:pt x="1860900" y="150961"/>
                  <a:pt x="1860906" y="151155"/>
                </a:cubicBezTo>
                <a:cubicBezTo>
                  <a:pt x="1860868" y="151306"/>
                  <a:pt x="1860716" y="151533"/>
                  <a:pt x="1860449" y="151835"/>
                </a:cubicBezTo>
                <a:cubicBezTo>
                  <a:pt x="1860182" y="152137"/>
                  <a:pt x="1860030" y="152516"/>
                  <a:pt x="1859992" y="152972"/>
                </a:cubicBezTo>
                <a:cubicBezTo>
                  <a:pt x="1859979" y="152960"/>
                  <a:pt x="1859928" y="152985"/>
                  <a:pt x="1859840" y="153048"/>
                </a:cubicBezTo>
                <a:cubicBezTo>
                  <a:pt x="1859751" y="153112"/>
                  <a:pt x="1859700" y="153290"/>
                  <a:pt x="1859687" y="153582"/>
                </a:cubicBezTo>
                <a:cubicBezTo>
                  <a:pt x="1859674" y="154173"/>
                  <a:pt x="1859624" y="154745"/>
                  <a:pt x="1859535" y="155298"/>
                </a:cubicBezTo>
                <a:cubicBezTo>
                  <a:pt x="1859446" y="155851"/>
                  <a:pt x="1859395" y="156499"/>
                  <a:pt x="1859382" y="157242"/>
                </a:cubicBezTo>
                <a:cubicBezTo>
                  <a:pt x="1859306" y="158469"/>
                  <a:pt x="1859078" y="159828"/>
                  <a:pt x="1858697" y="161322"/>
                </a:cubicBezTo>
                <a:cubicBezTo>
                  <a:pt x="1858316" y="162815"/>
                  <a:pt x="1858239" y="164404"/>
                  <a:pt x="1858468" y="166087"/>
                </a:cubicBezTo>
                <a:cubicBezTo>
                  <a:pt x="1858900" y="167320"/>
                  <a:pt x="1859179" y="168667"/>
                  <a:pt x="1859306" y="170129"/>
                </a:cubicBezTo>
                <a:cubicBezTo>
                  <a:pt x="1859433" y="171590"/>
                  <a:pt x="1859560" y="173090"/>
                  <a:pt x="1859687" y="174628"/>
                </a:cubicBezTo>
                <a:cubicBezTo>
                  <a:pt x="1859871" y="176019"/>
                  <a:pt x="1860189" y="177430"/>
                  <a:pt x="1860640" y="178859"/>
                </a:cubicBezTo>
                <a:cubicBezTo>
                  <a:pt x="1861090" y="180289"/>
                  <a:pt x="1861484" y="181624"/>
                  <a:pt x="1861821" y="182863"/>
                </a:cubicBezTo>
                <a:cubicBezTo>
                  <a:pt x="1861992" y="184083"/>
                  <a:pt x="1862259" y="185226"/>
                  <a:pt x="1862621" y="186294"/>
                </a:cubicBezTo>
                <a:cubicBezTo>
                  <a:pt x="1862983" y="187362"/>
                  <a:pt x="1863326" y="188353"/>
                  <a:pt x="1863650" y="189268"/>
                </a:cubicBezTo>
                <a:lnTo>
                  <a:pt x="1866088" y="196283"/>
                </a:lnTo>
                <a:cubicBezTo>
                  <a:pt x="1866507" y="197338"/>
                  <a:pt x="1866812" y="198278"/>
                  <a:pt x="1867002" y="199104"/>
                </a:cubicBezTo>
                <a:cubicBezTo>
                  <a:pt x="1867193" y="199930"/>
                  <a:pt x="1867498" y="200718"/>
                  <a:pt x="1867917" y="201468"/>
                </a:cubicBezTo>
                <a:cubicBezTo>
                  <a:pt x="1868082" y="201913"/>
                  <a:pt x="1868285" y="202396"/>
                  <a:pt x="1868526" y="202917"/>
                </a:cubicBezTo>
                <a:cubicBezTo>
                  <a:pt x="1868768" y="203438"/>
                  <a:pt x="1868971" y="204073"/>
                  <a:pt x="1869136" y="204823"/>
                </a:cubicBezTo>
                <a:cubicBezTo>
                  <a:pt x="1869326" y="205738"/>
                  <a:pt x="1869631" y="206575"/>
                  <a:pt x="1870050" y="207332"/>
                </a:cubicBezTo>
                <a:cubicBezTo>
                  <a:pt x="1870470" y="208089"/>
                  <a:pt x="1870774" y="208766"/>
                  <a:pt x="1870965" y="209365"/>
                </a:cubicBezTo>
                <a:cubicBezTo>
                  <a:pt x="1871435" y="210304"/>
                  <a:pt x="1871866" y="211273"/>
                  <a:pt x="1872260" y="212271"/>
                </a:cubicBezTo>
                <a:cubicBezTo>
                  <a:pt x="1872654" y="213270"/>
                  <a:pt x="1872933" y="214230"/>
                  <a:pt x="1873098" y="215151"/>
                </a:cubicBezTo>
                <a:cubicBezTo>
                  <a:pt x="1873568" y="215913"/>
                  <a:pt x="1874076" y="216827"/>
                  <a:pt x="1874622" y="217894"/>
                </a:cubicBezTo>
                <a:cubicBezTo>
                  <a:pt x="1875168" y="218961"/>
                  <a:pt x="1875676" y="220180"/>
                  <a:pt x="1876146" y="221552"/>
                </a:cubicBezTo>
                <a:cubicBezTo>
                  <a:pt x="1876908" y="222904"/>
                  <a:pt x="1877670" y="224238"/>
                  <a:pt x="1878432" y="225552"/>
                </a:cubicBezTo>
                <a:cubicBezTo>
                  <a:pt x="1879194" y="226867"/>
                  <a:pt x="1879956" y="228276"/>
                  <a:pt x="1880718" y="229781"/>
                </a:cubicBezTo>
                <a:cubicBezTo>
                  <a:pt x="1881328" y="232169"/>
                  <a:pt x="1882547" y="234099"/>
                  <a:pt x="1884376" y="235572"/>
                </a:cubicBezTo>
                <a:cubicBezTo>
                  <a:pt x="1885138" y="236569"/>
                  <a:pt x="1885519" y="237395"/>
                  <a:pt x="1885519" y="238049"/>
                </a:cubicBezTo>
                <a:cubicBezTo>
                  <a:pt x="1885519" y="238703"/>
                  <a:pt x="1885138" y="239605"/>
                  <a:pt x="1884376" y="240754"/>
                </a:cubicBezTo>
                <a:cubicBezTo>
                  <a:pt x="1884357" y="240919"/>
                  <a:pt x="1884243" y="241122"/>
                  <a:pt x="1884033" y="241364"/>
                </a:cubicBezTo>
                <a:cubicBezTo>
                  <a:pt x="1883824" y="241605"/>
                  <a:pt x="1883633" y="241808"/>
                  <a:pt x="1883462" y="241973"/>
                </a:cubicBezTo>
                <a:cubicBezTo>
                  <a:pt x="1883055" y="242621"/>
                  <a:pt x="1882725" y="243307"/>
                  <a:pt x="1882471" y="244031"/>
                </a:cubicBezTo>
                <a:cubicBezTo>
                  <a:pt x="1882217" y="244754"/>
                  <a:pt x="1881734" y="245288"/>
                  <a:pt x="1881023" y="245631"/>
                </a:cubicBezTo>
                <a:cubicBezTo>
                  <a:pt x="1881010" y="245637"/>
                  <a:pt x="1880960" y="245701"/>
                  <a:pt x="1880871" y="245821"/>
                </a:cubicBezTo>
                <a:cubicBezTo>
                  <a:pt x="1880782" y="245942"/>
                  <a:pt x="1880731" y="246082"/>
                  <a:pt x="1880718" y="246240"/>
                </a:cubicBezTo>
                <a:cubicBezTo>
                  <a:pt x="1880160" y="247815"/>
                  <a:pt x="1879144" y="248933"/>
                  <a:pt x="1877670" y="249593"/>
                </a:cubicBezTo>
                <a:cubicBezTo>
                  <a:pt x="1877537" y="249600"/>
                  <a:pt x="1877423" y="249663"/>
                  <a:pt x="1877328" y="249784"/>
                </a:cubicBezTo>
                <a:cubicBezTo>
                  <a:pt x="1877232" y="249904"/>
                  <a:pt x="1877042" y="250044"/>
                  <a:pt x="1876756" y="250203"/>
                </a:cubicBezTo>
                <a:cubicBezTo>
                  <a:pt x="1876578" y="250793"/>
                  <a:pt x="1876324" y="251289"/>
                  <a:pt x="1875994" y="251689"/>
                </a:cubicBezTo>
                <a:cubicBezTo>
                  <a:pt x="1875664" y="252089"/>
                  <a:pt x="1875410" y="252508"/>
                  <a:pt x="1875232" y="252946"/>
                </a:cubicBezTo>
                <a:lnTo>
                  <a:pt x="1874927" y="253556"/>
                </a:lnTo>
                <a:cubicBezTo>
                  <a:pt x="1874648" y="254273"/>
                  <a:pt x="1874368" y="254743"/>
                  <a:pt x="1874089" y="254965"/>
                </a:cubicBezTo>
                <a:cubicBezTo>
                  <a:pt x="1873810" y="255188"/>
                  <a:pt x="1873378" y="255429"/>
                  <a:pt x="1872794" y="255689"/>
                </a:cubicBezTo>
                <a:cubicBezTo>
                  <a:pt x="1872768" y="255683"/>
                  <a:pt x="1872667" y="255696"/>
                  <a:pt x="1872489" y="255727"/>
                </a:cubicBezTo>
                <a:cubicBezTo>
                  <a:pt x="1872311" y="255759"/>
                  <a:pt x="1872209" y="255848"/>
                  <a:pt x="1872184" y="255994"/>
                </a:cubicBezTo>
                <a:cubicBezTo>
                  <a:pt x="1871625" y="256445"/>
                  <a:pt x="1871142" y="256686"/>
                  <a:pt x="1870736" y="256718"/>
                </a:cubicBezTo>
                <a:cubicBezTo>
                  <a:pt x="1870330" y="256750"/>
                  <a:pt x="1869695" y="256610"/>
                  <a:pt x="1868831" y="256299"/>
                </a:cubicBezTo>
                <a:cubicBezTo>
                  <a:pt x="1868546" y="256153"/>
                  <a:pt x="1868279" y="256064"/>
                  <a:pt x="1868031" y="256032"/>
                </a:cubicBezTo>
                <a:cubicBezTo>
                  <a:pt x="1867784" y="256000"/>
                  <a:pt x="1867441" y="255988"/>
                  <a:pt x="1867002" y="255994"/>
                </a:cubicBezTo>
                <a:cubicBezTo>
                  <a:pt x="1867294" y="256153"/>
                  <a:pt x="1867472" y="256369"/>
                  <a:pt x="1867536" y="256642"/>
                </a:cubicBezTo>
                <a:cubicBezTo>
                  <a:pt x="1867599" y="256915"/>
                  <a:pt x="1867625" y="257207"/>
                  <a:pt x="1867612" y="257518"/>
                </a:cubicBezTo>
                <a:cubicBezTo>
                  <a:pt x="1867891" y="257842"/>
                  <a:pt x="1868018" y="258261"/>
                  <a:pt x="1867993" y="258775"/>
                </a:cubicBezTo>
                <a:cubicBezTo>
                  <a:pt x="1867968" y="259290"/>
                  <a:pt x="1867942" y="259785"/>
                  <a:pt x="1867917" y="260261"/>
                </a:cubicBezTo>
                <a:lnTo>
                  <a:pt x="1867002" y="260261"/>
                </a:lnTo>
                <a:cubicBezTo>
                  <a:pt x="1866558" y="259798"/>
                  <a:pt x="1866151" y="259277"/>
                  <a:pt x="1865783" y="258699"/>
                </a:cubicBezTo>
                <a:cubicBezTo>
                  <a:pt x="1865415" y="258121"/>
                  <a:pt x="1865008" y="257524"/>
                  <a:pt x="1864564" y="256908"/>
                </a:cubicBezTo>
                <a:cubicBezTo>
                  <a:pt x="1864392" y="256889"/>
                  <a:pt x="1864202" y="256775"/>
                  <a:pt x="1863992" y="256565"/>
                </a:cubicBezTo>
                <a:cubicBezTo>
                  <a:pt x="1863783" y="256356"/>
                  <a:pt x="1863669" y="256165"/>
                  <a:pt x="1863650" y="255994"/>
                </a:cubicBezTo>
                <a:cubicBezTo>
                  <a:pt x="1863478" y="255810"/>
                  <a:pt x="1863212" y="255645"/>
                  <a:pt x="1862849" y="255499"/>
                </a:cubicBezTo>
                <a:cubicBezTo>
                  <a:pt x="1862488" y="255353"/>
                  <a:pt x="1862145" y="255416"/>
                  <a:pt x="1861821" y="255689"/>
                </a:cubicBezTo>
                <a:cubicBezTo>
                  <a:pt x="1861491" y="255676"/>
                  <a:pt x="1861084" y="255702"/>
                  <a:pt x="1860602" y="255765"/>
                </a:cubicBezTo>
                <a:cubicBezTo>
                  <a:pt x="1860119" y="255829"/>
                  <a:pt x="1859713" y="256007"/>
                  <a:pt x="1859382" y="256299"/>
                </a:cubicBezTo>
                <a:lnTo>
                  <a:pt x="1858468" y="256299"/>
                </a:lnTo>
                <a:cubicBezTo>
                  <a:pt x="1857395" y="256026"/>
                  <a:pt x="1856417" y="255657"/>
                  <a:pt x="1855534" y="255194"/>
                </a:cubicBezTo>
                <a:cubicBezTo>
                  <a:pt x="1854652" y="254730"/>
                  <a:pt x="1853902" y="253981"/>
                  <a:pt x="1853286" y="252946"/>
                </a:cubicBezTo>
                <a:lnTo>
                  <a:pt x="1849629" y="249593"/>
                </a:lnTo>
                <a:cubicBezTo>
                  <a:pt x="1849318" y="249301"/>
                  <a:pt x="1848949" y="249123"/>
                  <a:pt x="1848524" y="249060"/>
                </a:cubicBezTo>
                <a:cubicBezTo>
                  <a:pt x="1848098" y="248996"/>
                  <a:pt x="1847654" y="248971"/>
                  <a:pt x="1847190" y="248984"/>
                </a:cubicBezTo>
                <a:cubicBezTo>
                  <a:pt x="1846600" y="249130"/>
                  <a:pt x="1846104" y="249142"/>
                  <a:pt x="1845704" y="249022"/>
                </a:cubicBezTo>
                <a:cubicBezTo>
                  <a:pt x="1845304" y="248901"/>
                  <a:pt x="1844885" y="248685"/>
                  <a:pt x="1844447" y="248374"/>
                </a:cubicBezTo>
                <a:lnTo>
                  <a:pt x="1839570" y="241973"/>
                </a:lnTo>
                <a:cubicBezTo>
                  <a:pt x="1838980" y="241078"/>
                  <a:pt x="1838484" y="240278"/>
                  <a:pt x="1838084" y="239573"/>
                </a:cubicBezTo>
                <a:cubicBezTo>
                  <a:pt x="1837684" y="238868"/>
                  <a:pt x="1837265" y="238144"/>
                  <a:pt x="1836827" y="237401"/>
                </a:cubicBezTo>
                <a:cubicBezTo>
                  <a:pt x="1836573" y="235572"/>
                  <a:pt x="1836167" y="234048"/>
                  <a:pt x="1835608" y="232829"/>
                </a:cubicBezTo>
                <a:cubicBezTo>
                  <a:pt x="1835290" y="231915"/>
                  <a:pt x="1834859" y="231077"/>
                  <a:pt x="1834312" y="230315"/>
                </a:cubicBezTo>
                <a:cubicBezTo>
                  <a:pt x="1833766" y="229553"/>
                  <a:pt x="1833182" y="228867"/>
                  <a:pt x="1832560" y="228257"/>
                </a:cubicBezTo>
                <a:cubicBezTo>
                  <a:pt x="1830706" y="225673"/>
                  <a:pt x="1828699" y="223298"/>
                  <a:pt x="1826540" y="221132"/>
                </a:cubicBezTo>
                <a:cubicBezTo>
                  <a:pt x="1824381" y="218967"/>
                  <a:pt x="1822222" y="216973"/>
                  <a:pt x="1820063" y="215151"/>
                </a:cubicBezTo>
                <a:lnTo>
                  <a:pt x="1809090" y="203909"/>
                </a:lnTo>
                <a:cubicBezTo>
                  <a:pt x="1808195" y="203165"/>
                  <a:pt x="1807395" y="202441"/>
                  <a:pt x="1806690" y="201736"/>
                </a:cubicBezTo>
                <a:cubicBezTo>
                  <a:pt x="1805985" y="201030"/>
                  <a:pt x="1805261" y="200230"/>
                  <a:pt x="1804518" y="199334"/>
                </a:cubicBezTo>
                <a:cubicBezTo>
                  <a:pt x="1804080" y="198895"/>
                  <a:pt x="1803737" y="198705"/>
                  <a:pt x="1803490" y="198762"/>
                </a:cubicBezTo>
                <a:cubicBezTo>
                  <a:pt x="1803242" y="198819"/>
                  <a:pt x="1802975" y="199010"/>
                  <a:pt x="1802690" y="199334"/>
                </a:cubicBezTo>
                <a:cubicBezTo>
                  <a:pt x="1801318" y="200719"/>
                  <a:pt x="1800023" y="202142"/>
                  <a:pt x="1798803" y="203603"/>
                </a:cubicBezTo>
                <a:cubicBezTo>
                  <a:pt x="1797584" y="205064"/>
                  <a:pt x="1796441" y="206486"/>
                  <a:pt x="1795374" y="207868"/>
                </a:cubicBezTo>
                <a:cubicBezTo>
                  <a:pt x="1793857" y="208794"/>
                  <a:pt x="1792396" y="209880"/>
                  <a:pt x="1790993" y="211125"/>
                </a:cubicBezTo>
                <a:cubicBezTo>
                  <a:pt x="1789590" y="212371"/>
                  <a:pt x="1788205" y="213611"/>
                  <a:pt x="1786840" y="214846"/>
                </a:cubicBezTo>
                <a:cubicBezTo>
                  <a:pt x="1786408" y="215157"/>
                  <a:pt x="1786052" y="215449"/>
                  <a:pt x="1785773" y="215722"/>
                </a:cubicBezTo>
                <a:cubicBezTo>
                  <a:pt x="1785494" y="215995"/>
                  <a:pt x="1785138" y="216211"/>
                  <a:pt x="1784706" y="216370"/>
                </a:cubicBezTo>
                <a:cubicBezTo>
                  <a:pt x="1782611" y="218243"/>
                  <a:pt x="1780401" y="219450"/>
                  <a:pt x="1778077" y="219989"/>
                </a:cubicBezTo>
                <a:cubicBezTo>
                  <a:pt x="1775753" y="220529"/>
                  <a:pt x="1773086" y="220136"/>
                  <a:pt x="1770076" y="218808"/>
                </a:cubicBezTo>
                <a:lnTo>
                  <a:pt x="1767042" y="216370"/>
                </a:lnTo>
                <a:cubicBezTo>
                  <a:pt x="1766910" y="216224"/>
                  <a:pt x="1766796" y="216135"/>
                  <a:pt x="1766702" y="216103"/>
                </a:cubicBezTo>
                <a:cubicBezTo>
                  <a:pt x="1766607" y="216072"/>
                  <a:pt x="1766418" y="216059"/>
                  <a:pt x="1766134" y="216065"/>
                </a:cubicBezTo>
                <a:cubicBezTo>
                  <a:pt x="1764000" y="215792"/>
                  <a:pt x="1762033" y="215272"/>
                  <a:pt x="1760232" y="214504"/>
                </a:cubicBezTo>
                <a:cubicBezTo>
                  <a:pt x="1758431" y="213736"/>
                  <a:pt x="1756839" y="212531"/>
                  <a:pt x="1755456" y="210888"/>
                </a:cubicBezTo>
                <a:cubicBezTo>
                  <a:pt x="1754984" y="210163"/>
                  <a:pt x="1754398" y="209663"/>
                  <a:pt x="1753698" y="209388"/>
                </a:cubicBezTo>
                <a:cubicBezTo>
                  <a:pt x="1752998" y="209113"/>
                  <a:pt x="1752262" y="208913"/>
                  <a:pt x="1751490" y="208788"/>
                </a:cubicBezTo>
                <a:cubicBezTo>
                  <a:pt x="1750593" y="208489"/>
                  <a:pt x="1749809" y="208095"/>
                  <a:pt x="1749140" y="207606"/>
                </a:cubicBezTo>
                <a:cubicBezTo>
                  <a:pt x="1748470" y="207117"/>
                  <a:pt x="1747838" y="206494"/>
                  <a:pt x="1747245" y="205738"/>
                </a:cubicBezTo>
                <a:cubicBezTo>
                  <a:pt x="1746657" y="204836"/>
                  <a:pt x="1746088" y="203972"/>
                  <a:pt x="1745536" y="203145"/>
                </a:cubicBezTo>
                <a:cubicBezTo>
                  <a:pt x="1744985" y="202319"/>
                  <a:pt x="1744337" y="201455"/>
                  <a:pt x="1743592" y="200553"/>
                </a:cubicBezTo>
                <a:cubicBezTo>
                  <a:pt x="1743446" y="200235"/>
                  <a:pt x="1743281" y="199879"/>
                  <a:pt x="1743096" y="199485"/>
                </a:cubicBezTo>
                <a:cubicBezTo>
                  <a:pt x="1742912" y="199091"/>
                  <a:pt x="1742670" y="198736"/>
                  <a:pt x="1742371" y="198418"/>
                </a:cubicBezTo>
                <a:cubicBezTo>
                  <a:pt x="1742364" y="198138"/>
                  <a:pt x="1742301" y="197859"/>
                  <a:pt x="1742180" y="197579"/>
                </a:cubicBezTo>
                <a:cubicBezTo>
                  <a:pt x="1742059" y="197300"/>
                  <a:pt x="1741919" y="196867"/>
                  <a:pt x="1741760" y="196283"/>
                </a:cubicBezTo>
                <a:cubicBezTo>
                  <a:pt x="1741772" y="196721"/>
                  <a:pt x="1741747" y="196988"/>
                  <a:pt x="1741683" y="197084"/>
                </a:cubicBezTo>
                <a:cubicBezTo>
                  <a:pt x="1741620" y="197179"/>
                  <a:pt x="1741442" y="197217"/>
                  <a:pt x="1741149" y="197198"/>
                </a:cubicBezTo>
                <a:lnTo>
                  <a:pt x="1741149" y="197199"/>
                </a:lnTo>
                <a:cubicBezTo>
                  <a:pt x="1741009" y="197650"/>
                  <a:pt x="1740831" y="198196"/>
                  <a:pt x="1740614" y="198838"/>
                </a:cubicBezTo>
                <a:cubicBezTo>
                  <a:pt x="1740398" y="199480"/>
                  <a:pt x="1740067" y="200255"/>
                  <a:pt x="1739622" y="201164"/>
                </a:cubicBezTo>
                <a:cubicBezTo>
                  <a:pt x="1739335" y="201920"/>
                  <a:pt x="1738991" y="202695"/>
                  <a:pt x="1738590" y="203489"/>
                </a:cubicBezTo>
                <a:cubicBezTo>
                  <a:pt x="1738190" y="204284"/>
                  <a:pt x="1737617" y="205135"/>
                  <a:pt x="1736872" y="206044"/>
                </a:cubicBezTo>
                <a:cubicBezTo>
                  <a:pt x="1736567" y="207079"/>
                  <a:pt x="1736185" y="207979"/>
                  <a:pt x="1735727" y="208741"/>
                </a:cubicBezTo>
                <a:cubicBezTo>
                  <a:pt x="1735268" y="209504"/>
                  <a:pt x="1734734" y="210320"/>
                  <a:pt x="1734123" y="211188"/>
                </a:cubicBezTo>
                <a:cubicBezTo>
                  <a:pt x="1733518" y="212259"/>
                  <a:pt x="1732895" y="213327"/>
                  <a:pt x="1732252" y="214392"/>
                </a:cubicBezTo>
                <a:cubicBezTo>
                  <a:pt x="1731609" y="215457"/>
                  <a:pt x="1730909" y="216523"/>
                  <a:pt x="1730152" y="217589"/>
                </a:cubicBezTo>
                <a:cubicBezTo>
                  <a:pt x="1729096" y="218815"/>
                  <a:pt x="1728004" y="220097"/>
                  <a:pt x="1726876" y="221437"/>
                </a:cubicBezTo>
                <a:cubicBezTo>
                  <a:pt x="1725748" y="222777"/>
                  <a:pt x="1724507" y="224136"/>
                  <a:pt x="1723153" y="225514"/>
                </a:cubicBezTo>
                <a:cubicBezTo>
                  <a:pt x="1720067" y="229222"/>
                  <a:pt x="1716517" y="232169"/>
                  <a:pt x="1712501" y="234353"/>
                </a:cubicBezTo>
                <a:lnTo>
                  <a:pt x="1709143" y="236182"/>
                </a:lnTo>
                <a:cubicBezTo>
                  <a:pt x="1708539" y="236379"/>
                  <a:pt x="1707916" y="236671"/>
                  <a:pt x="1707274" y="237058"/>
                </a:cubicBezTo>
                <a:cubicBezTo>
                  <a:pt x="1706631" y="237446"/>
                  <a:pt x="1705932" y="237662"/>
                  <a:pt x="1705175" y="237706"/>
                </a:cubicBezTo>
                <a:cubicBezTo>
                  <a:pt x="1704851" y="237998"/>
                  <a:pt x="1704431" y="238252"/>
                  <a:pt x="1703916" y="238468"/>
                </a:cubicBezTo>
                <a:cubicBezTo>
                  <a:pt x="1703401" y="238684"/>
                  <a:pt x="1702905" y="238938"/>
                  <a:pt x="1702428" y="239230"/>
                </a:cubicBezTo>
                <a:cubicBezTo>
                  <a:pt x="1701817" y="239370"/>
                  <a:pt x="1701207" y="239547"/>
                  <a:pt x="1700596" y="239763"/>
                </a:cubicBezTo>
                <a:cubicBezTo>
                  <a:pt x="1699986" y="239979"/>
                  <a:pt x="1699375" y="240309"/>
                  <a:pt x="1698764" y="240754"/>
                </a:cubicBezTo>
                <a:cubicBezTo>
                  <a:pt x="1698764" y="240767"/>
                  <a:pt x="1698688" y="240817"/>
                  <a:pt x="1698536" y="240906"/>
                </a:cubicBezTo>
                <a:cubicBezTo>
                  <a:pt x="1698383" y="240995"/>
                  <a:pt x="1698154" y="241046"/>
                  <a:pt x="1697849" y="241059"/>
                </a:cubicBezTo>
                <a:cubicBezTo>
                  <a:pt x="1697054" y="241078"/>
                  <a:pt x="1696202" y="241268"/>
                  <a:pt x="1695292" y="241630"/>
                </a:cubicBezTo>
                <a:cubicBezTo>
                  <a:pt x="1694383" y="241992"/>
                  <a:pt x="1693607" y="242411"/>
                  <a:pt x="1692965" y="242888"/>
                </a:cubicBezTo>
                <a:cubicBezTo>
                  <a:pt x="1692965" y="242837"/>
                  <a:pt x="1692660" y="242938"/>
                  <a:pt x="1692049" y="243192"/>
                </a:cubicBezTo>
                <a:cubicBezTo>
                  <a:pt x="1692036" y="243046"/>
                  <a:pt x="1691986" y="242957"/>
                  <a:pt x="1691896" y="242926"/>
                </a:cubicBezTo>
                <a:cubicBezTo>
                  <a:pt x="1691807" y="242894"/>
                  <a:pt x="1691756" y="242881"/>
                  <a:pt x="1691744" y="242888"/>
                </a:cubicBezTo>
                <a:cubicBezTo>
                  <a:pt x="1692195" y="242722"/>
                  <a:pt x="1692590" y="242519"/>
                  <a:pt x="1692927" y="242278"/>
                </a:cubicBezTo>
                <a:cubicBezTo>
                  <a:pt x="1693264" y="242037"/>
                  <a:pt x="1693582" y="241834"/>
                  <a:pt x="1693880" y="241668"/>
                </a:cubicBezTo>
                <a:cubicBezTo>
                  <a:pt x="1694637" y="240767"/>
                  <a:pt x="1695413" y="239979"/>
                  <a:pt x="1696208" y="239306"/>
                </a:cubicBezTo>
                <a:cubicBezTo>
                  <a:pt x="1697003" y="238633"/>
                  <a:pt x="1697855" y="237998"/>
                  <a:pt x="1698764" y="237401"/>
                </a:cubicBezTo>
                <a:cubicBezTo>
                  <a:pt x="1699382" y="236804"/>
                  <a:pt x="1699979" y="236169"/>
                  <a:pt x="1700558" y="235496"/>
                </a:cubicBezTo>
                <a:cubicBezTo>
                  <a:pt x="1701137" y="234823"/>
                  <a:pt x="1701658" y="234036"/>
                  <a:pt x="1702122" y="233134"/>
                </a:cubicBezTo>
                <a:cubicBezTo>
                  <a:pt x="1702300" y="232537"/>
                  <a:pt x="1702555" y="231902"/>
                  <a:pt x="1702886" y="231229"/>
                </a:cubicBezTo>
                <a:cubicBezTo>
                  <a:pt x="1703216" y="230556"/>
                  <a:pt x="1703471" y="229768"/>
                  <a:pt x="1703649" y="228867"/>
                </a:cubicBezTo>
                <a:lnTo>
                  <a:pt x="1706091" y="223076"/>
                </a:lnTo>
                <a:cubicBezTo>
                  <a:pt x="1706110" y="222644"/>
                  <a:pt x="1706224" y="222212"/>
                  <a:pt x="1706434" y="221780"/>
                </a:cubicBezTo>
                <a:cubicBezTo>
                  <a:pt x="1706644" y="221348"/>
                  <a:pt x="1706835" y="220764"/>
                  <a:pt x="1707007" y="220028"/>
                </a:cubicBezTo>
                <a:cubicBezTo>
                  <a:pt x="1707172" y="219418"/>
                  <a:pt x="1707375" y="218808"/>
                  <a:pt x="1707617" y="218199"/>
                </a:cubicBezTo>
                <a:cubicBezTo>
                  <a:pt x="1707859" y="217589"/>
                  <a:pt x="1708062" y="216980"/>
                  <a:pt x="1708228" y="216370"/>
                </a:cubicBezTo>
                <a:cubicBezTo>
                  <a:pt x="1708361" y="216052"/>
                  <a:pt x="1708476" y="215697"/>
                  <a:pt x="1708571" y="215303"/>
                </a:cubicBezTo>
                <a:cubicBezTo>
                  <a:pt x="1708666" y="214909"/>
                  <a:pt x="1708857" y="214554"/>
                  <a:pt x="1709143" y="214236"/>
                </a:cubicBezTo>
                <a:lnTo>
                  <a:pt x="1709754" y="212131"/>
                </a:lnTo>
                <a:cubicBezTo>
                  <a:pt x="1710180" y="211505"/>
                  <a:pt x="1710472" y="210904"/>
                  <a:pt x="1710631" y="210331"/>
                </a:cubicBezTo>
                <a:cubicBezTo>
                  <a:pt x="1710790" y="209758"/>
                  <a:pt x="1711007" y="209243"/>
                  <a:pt x="1711280" y="208788"/>
                </a:cubicBezTo>
                <a:lnTo>
                  <a:pt x="1713112" y="203908"/>
                </a:lnTo>
                <a:cubicBezTo>
                  <a:pt x="1713398" y="203463"/>
                  <a:pt x="1713589" y="203057"/>
                  <a:pt x="1713684" y="202688"/>
                </a:cubicBezTo>
                <a:cubicBezTo>
                  <a:pt x="1713780" y="202319"/>
                  <a:pt x="1713894" y="201913"/>
                  <a:pt x="1714027" y="201468"/>
                </a:cubicBezTo>
                <a:cubicBezTo>
                  <a:pt x="1714485" y="200699"/>
                  <a:pt x="1714867" y="199873"/>
                  <a:pt x="1715172" y="198990"/>
                </a:cubicBezTo>
                <a:cubicBezTo>
                  <a:pt x="1715477" y="198107"/>
                  <a:pt x="1715706" y="197204"/>
                  <a:pt x="1715859" y="196283"/>
                </a:cubicBezTo>
                <a:lnTo>
                  <a:pt x="1717381" y="193233"/>
                </a:lnTo>
                <a:cubicBezTo>
                  <a:pt x="1717381" y="192623"/>
                  <a:pt x="1717684" y="192013"/>
                  <a:pt x="1718292" y="191403"/>
                </a:cubicBezTo>
                <a:cubicBezTo>
                  <a:pt x="1718431" y="190342"/>
                  <a:pt x="1718608" y="189338"/>
                  <a:pt x="1718824" y="188391"/>
                </a:cubicBezTo>
                <a:cubicBezTo>
                  <a:pt x="1719039" y="187444"/>
                  <a:pt x="1719368" y="186516"/>
                  <a:pt x="1719811" y="185608"/>
                </a:cubicBezTo>
                <a:cubicBezTo>
                  <a:pt x="1719976" y="184820"/>
                  <a:pt x="1720254" y="183879"/>
                  <a:pt x="1720646" y="182786"/>
                </a:cubicBezTo>
                <a:cubicBezTo>
                  <a:pt x="1721039" y="181693"/>
                  <a:pt x="1721469" y="180601"/>
                  <a:pt x="1721938" y="179508"/>
                </a:cubicBezTo>
                <a:cubicBezTo>
                  <a:pt x="1722083" y="179044"/>
                  <a:pt x="1722172" y="178523"/>
                  <a:pt x="1722203" y="177944"/>
                </a:cubicBezTo>
                <a:cubicBezTo>
                  <a:pt x="1722235" y="177366"/>
                  <a:pt x="1722248" y="176769"/>
                  <a:pt x="1722242" y="176153"/>
                </a:cubicBezTo>
                <a:cubicBezTo>
                  <a:pt x="1722539" y="175574"/>
                  <a:pt x="1722779" y="174977"/>
                  <a:pt x="1722963" y="174361"/>
                </a:cubicBezTo>
                <a:cubicBezTo>
                  <a:pt x="1723146" y="173744"/>
                  <a:pt x="1723311" y="172918"/>
                  <a:pt x="1723457" y="171883"/>
                </a:cubicBezTo>
                <a:cubicBezTo>
                  <a:pt x="1723482" y="171717"/>
                  <a:pt x="1723583" y="171438"/>
                  <a:pt x="1723760" y="171044"/>
                </a:cubicBezTo>
                <a:cubicBezTo>
                  <a:pt x="1723938" y="170650"/>
                  <a:pt x="1724039" y="170218"/>
                  <a:pt x="1724064" y="169747"/>
                </a:cubicBezTo>
                <a:cubicBezTo>
                  <a:pt x="1724039" y="169608"/>
                  <a:pt x="1723938" y="169506"/>
                  <a:pt x="1723760" y="169442"/>
                </a:cubicBezTo>
                <a:cubicBezTo>
                  <a:pt x="1723583" y="169379"/>
                  <a:pt x="1723482" y="169277"/>
                  <a:pt x="1723457" y="169137"/>
                </a:cubicBezTo>
                <a:cubicBezTo>
                  <a:pt x="1723444" y="169284"/>
                  <a:pt x="1723393" y="169373"/>
                  <a:pt x="1723305" y="169404"/>
                </a:cubicBezTo>
                <a:cubicBezTo>
                  <a:pt x="1723216" y="169436"/>
                  <a:pt x="1723165" y="169449"/>
                  <a:pt x="1723153" y="169442"/>
                </a:cubicBezTo>
                <a:lnTo>
                  <a:pt x="1720115" y="175238"/>
                </a:lnTo>
                <a:cubicBezTo>
                  <a:pt x="1719811" y="176273"/>
                  <a:pt x="1719431" y="177176"/>
                  <a:pt x="1718976" y="177944"/>
                </a:cubicBezTo>
                <a:cubicBezTo>
                  <a:pt x="1718520" y="178713"/>
                  <a:pt x="1717988" y="179539"/>
                  <a:pt x="1717381" y="180423"/>
                </a:cubicBezTo>
                <a:cubicBezTo>
                  <a:pt x="1716938" y="181471"/>
                  <a:pt x="1716456" y="182424"/>
                  <a:pt x="1715935" y="183282"/>
                </a:cubicBezTo>
                <a:cubicBezTo>
                  <a:pt x="1715414" y="184140"/>
                  <a:pt x="1714778" y="185017"/>
                  <a:pt x="1714027" y="185913"/>
                </a:cubicBezTo>
                <a:cubicBezTo>
                  <a:pt x="1713252" y="187565"/>
                  <a:pt x="1712438" y="189064"/>
                  <a:pt x="1711585" y="190412"/>
                </a:cubicBezTo>
                <a:cubicBezTo>
                  <a:pt x="1710733" y="191759"/>
                  <a:pt x="1709919" y="193106"/>
                  <a:pt x="1709143" y="194453"/>
                </a:cubicBezTo>
                <a:cubicBezTo>
                  <a:pt x="1708546" y="195253"/>
                  <a:pt x="1707910" y="196169"/>
                  <a:pt x="1707235" y="197198"/>
                </a:cubicBezTo>
                <a:cubicBezTo>
                  <a:pt x="1706561" y="198227"/>
                  <a:pt x="1705773" y="199142"/>
                  <a:pt x="1704870" y="199943"/>
                </a:cubicBezTo>
                <a:cubicBezTo>
                  <a:pt x="1703356" y="201926"/>
                  <a:pt x="1701804" y="203908"/>
                  <a:pt x="1700215" y="205890"/>
                </a:cubicBezTo>
                <a:cubicBezTo>
                  <a:pt x="1698625" y="207872"/>
                  <a:pt x="1696920" y="209852"/>
                  <a:pt x="1695102" y="211831"/>
                </a:cubicBezTo>
                <a:cubicBezTo>
                  <a:pt x="1694026" y="213473"/>
                  <a:pt x="1692820" y="215025"/>
                  <a:pt x="1691482" y="216488"/>
                </a:cubicBezTo>
                <a:cubicBezTo>
                  <a:pt x="1690144" y="217952"/>
                  <a:pt x="1688714" y="219436"/>
                  <a:pt x="1687192" y="220942"/>
                </a:cubicBezTo>
                <a:cubicBezTo>
                  <a:pt x="1686264" y="221539"/>
                  <a:pt x="1685316" y="222174"/>
                  <a:pt x="1684346" y="222847"/>
                </a:cubicBezTo>
                <a:cubicBezTo>
                  <a:pt x="1683377" y="223520"/>
                  <a:pt x="1682501" y="224308"/>
                  <a:pt x="1681720" y="225209"/>
                </a:cubicBezTo>
                <a:cubicBezTo>
                  <a:pt x="1681561" y="225336"/>
                  <a:pt x="1681344" y="225463"/>
                  <a:pt x="1681071" y="225590"/>
                </a:cubicBezTo>
                <a:cubicBezTo>
                  <a:pt x="1680798" y="225717"/>
                  <a:pt x="1680505" y="225997"/>
                  <a:pt x="1680194" y="226428"/>
                </a:cubicBezTo>
                <a:lnTo>
                  <a:pt x="1678974" y="226428"/>
                </a:lnTo>
                <a:cubicBezTo>
                  <a:pt x="1678961" y="226428"/>
                  <a:pt x="1678910" y="226352"/>
                  <a:pt x="1678821" y="226200"/>
                </a:cubicBezTo>
                <a:cubicBezTo>
                  <a:pt x="1678732" y="226047"/>
                  <a:pt x="1678681" y="225819"/>
                  <a:pt x="1678668" y="225514"/>
                </a:cubicBezTo>
                <a:cubicBezTo>
                  <a:pt x="1678668" y="225158"/>
                  <a:pt x="1678974" y="224346"/>
                  <a:pt x="1679584" y="223076"/>
                </a:cubicBezTo>
                <a:cubicBezTo>
                  <a:pt x="1679609" y="222637"/>
                  <a:pt x="1679558" y="222371"/>
                  <a:pt x="1679431" y="222275"/>
                </a:cubicBezTo>
                <a:cubicBezTo>
                  <a:pt x="1679304" y="222180"/>
                  <a:pt x="1678948" y="222142"/>
                  <a:pt x="1678363" y="222161"/>
                </a:cubicBezTo>
                <a:lnTo>
                  <a:pt x="1676838" y="221247"/>
                </a:lnTo>
                <a:cubicBezTo>
                  <a:pt x="1676679" y="220637"/>
                  <a:pt x="1676463" y="220332"/>
                  <a:pt x="1676189" y="220332"/>
                </a:cubicBezTo>
                <a:cubicBezTo>
                  <a:pt x="1675916" y="220332"/>
                  <a:pt x="1675624" y="220637"/>
                  <a:pt x="1675312" y="221247"/>
                </a:cubicBezTo>
                <a:cubicBezTo>
                  <a:pt x="1674568" y="221412"/>
                  <a:pt x="1673844" y="221615"/>
                  <a:pt x="1673138" y="221856"/>
                </a:cubicBezTo>
                <a:cubicBezTo>
                  <a:pt x="1672433" y="222098"/>
                  <a:pt x="1671632" y="222301"/>
                  <a:pt x="1670735" y="222466"/>
                </a:cubicBezTo>
                <a:cubicBezTo>
                  <a:pt x="1670094" y="222231"/>
                  <a:pt x="1669318" y="222015"/>
                  <a:pt x="1668409" y="221818"/>
                </a:cubicBezTo>
                <a:cubicBezTo>
                  <a:pt x="1667500" y="221621"/>
                  <a:pt x="1666648" y="221025"/>
                  <a:pt x="1665854" y="220028"/>
                </a:cubicBezTo>
                <a:cubicBezTo>
                  <a:pt x="1665549" y="219450"/>
                  <a:pt x="1665167" y="219005"/>
                  <a:pt x="1664710" y="218694"/>
                </a:cubicBezTo>
                <a:cubicBezTo>
                  <a:pt x="1664252" y="218383"/>
                  <a:pt x="1663718" y="218015"/>
                  <a:pt x="1663108" y="217589"/>
                </a:cubicBezTo>
                <a:cubicBezTo>
                  <a:pt x="1662631" y="216999"/>
                  <a:pt x="1662211" y="216503"/>
                  <a:pt x="1661849" y="216103"/>
                </a:cubicBezTo>
                <a:cubicBezTo>
                  <a:pt x="1661487" y="215703"/>
                  <a:pt x="1661296" y="215284"/>
                  <a:pt x="1661277" y="214846"/>
                </a:cubicBezTo>
                <a:cubicBezTo>
                  <a:pt x="1661302" y="214101"/>
                  <a:pt x="1661252" y="213697"/>
                  <a:pt x="1661124" y="213634"/>
                </a:cubicBezTo>
                <a:cubicBezTo>
                  <a:pt x="1660997" y="213570"/>
                  <a:pt x="1660641" y="213771"/>
                  <a:pt x="1660057" y="214236"/>
                </a:cubicBezTo>
                <a:cubicBezTo>
                  <a:pt x="1659917" y="214395"/>
                  <a:pt x="1659739" y="214535"/>
                  <a:pt x="1659523" y="214655"/>
                </a:cubicBezTo>
                <a:cubicBezTo>
                  <a:pt x="1659306" y="214776"/>
                  <a:pt x="1658976" y="214840"/>
                  <a:pt x="1658531" y="214846"/>
                </a:cubicBezTo>
                <a:cubicBezTo>
                  <a:pt x="1658061" y="215144"/>
                  <a:pt x="1657552" y="215233"/>
                  <a:pt x="1657006" y="215113"/>
                </a:cubicBezTo>
                <a:cubicBezTo>
                  <a:pt x="1656459" y="214992"/>
                  <a:pt x="1655950" y="214700"/>
                  <a:pt x="1655480" y="214236"/>
                </a:cubicBezTo>
                <a:cubicBezTo>
                  <a:pt x="1655321" y="213640"/>
                  <a:pt x="1655028" y="213176"/>
                  <a:pt x="1654603" y="212845"/>
                </a:cubicBezTo>
                <a:cubicBezTo>
                  <a:pt x="1654177" y="212513"/>
                  <a:pt x="1653656" y="212275"/>
                  <a:pt x="1653039" y="212131"/>
                </a:cubicBezTo>
                <a:cubicBezTo>
                  <a:pt x="1652874" y="212132"/>
                  <a:pt x="1652670" y="212055"/>
                  <a:pt x="1652429" y="211901"/>
                </a:cubicBezTo>
                <a:cubicBezTo>
                  <a:pt x="1652187" y="211746"/>
                  <a:pt x="1651984" y="211509"/>
                  <a:pt x="1651819" y="211188"/>
                </a:cubicBezTo>
                <a:cubicBezTo>
                  <a:pt x="1651361" y="210595"/>
                  <a:pt x="1650827" y="210057"/>
                  <a:pt x="1650217" y="209574"/>
                </a:cubicBezTo>
                <a:cubicBezTo>
                  <a:pt x="1649606" y="209092"/>
                  <a:pt x="1648920" y="208627"/>
                  <a:pt x="1648157" y="208178"/>
                </a:cubicBezTo>
                <a:cubicBezTo>
                  <a:pt x="1647973" y="208000"/>
                  <a:pt x="1647731" y="207670"/>
                  <a:pt x="1647433" y="207187"/>
                </a:cubicBezTo>
                <a:cubicBezTo>
                  <a:pt x="1647134" y="206704"/>
                  <a:pt x="1646969" y="206221"/>
                  <a:pt x="1646937" y="205738"/>
                </a:cubicBezTo>
                <a:cubicBezTo>
                  <a:pt x="1646956" y="205427"/>
                  <a:pt x="1646918" y="205058"/>
                  <a:pt x="1646824" y="204632"/>
                </a:cubicBezTo>
                <a:cubicBezTo>
                  <a:pt x="1646731" y="204207"/>
                  <a:pt x="1646469" y="203762"/>
                  <a:pt x="1646039" y="203298"/>
                </a:cubicBezTo>
                <a:cubicBezTo>
                  <a:pt x="1645789" y="204213"/>
                  <a:pt x="1645390" y="204823"/>
                  <a:pt x="1644841" y="205128"/>
                </a:cubicBezTo>
                <a:cubicBezTo>
                  <a:pt x="1644829" y="205433"/>
                  <a:pt x="1644702" y="205662"/>
                  <a:pt x="1644460" y="205814"/>
                </a:cubicBezTo>
                <a:cubicBezTo>
                  <a:pt x="1644219" y="205967"/>
                  <a:pt x="1643940" y="206043"/>
                  <a:pt x="1643622" y="206043"/>
                </a:cubicBezTo>
                <a:cubicBezTo>
                  <a:pt x="1643311" y="206037"/>
                  <a:pt x="1643019" y="205973"/>
                  <a:pt x="1642746" y="205852"/>
                </a:cubicBezTo>
                <a:cubicBezTo>
                  <a:pt x="1642473" y="205732"/>
                  <a:pt x="1642257" y="205592"/>
                  <a:pt x="1642098" y="205433"/>
                </a:cubicBezTo>
                <a:cubicBezTo>
                  <a:pt x="1641927" y="205122"/>
                  <a:pt x="1641736" y="204753"/>
                  <a:pt x="1641527" y="204327"/>
                </a:cubicBezTo>
                <a:cubicBezTo>
                  <a:pt x="1641317" y="203902"/>
                  <a:pt x="1641203" y="203457"/>
                  <a:pt x="1641184" y="202993"/>
                </a:cubicBezTo>
                <a:cubicBezTo>
                  <a:pt x="1640930" y="202688"/>
                  <a:pt x="1640828" y="202383"/>
                  <a:pt x="1640879" y="202078"/>
                </a:cubicBezTo>
                <a:lnTo>
                  <a:pt x="1640879" y="187438"/>
                </a:lnTo>
                <a:cubicBezTo>
                  <a:pt x="1640892" y="186688"/>
                  <a:pt x="1640942" y="186053"/>
                  <a:pt x="1641031" y="185531"/>
                </a:cubicBezTo>
                <a:cubicBezTo>
                  <a:pt x="1641120" y="185010"/>
                  <a:pt x="1641171" y="184528"/>
                  <a:pt x="1641184" y="184083"/>
                </a:cubicBezTo>
                <a:lnTo>
                  <a:pt x="1641184" y="179203"/>
                </a:lnTo>
                <a:cubicBezTo>
                  <a:pt x="1640390" y="179978"/>
                  <a:pt x="1639539" y="180791"/>
                  <a:pt x="1638631" y="181643"/>
                </a:cubicBezTo>
                <a:cubicBezTo>
                  <a:pt x="1637723" y="182494"/>
                  <a:pt x="1636948" y="183307"/>
                  <a:pt x="1636307" y="184083"/>
                </a:cubicBezTo>
                <a:lnTo>
                  <a:pt x="1627772" y="192623"/>
                </a:lnTo>
                <a:cubicBezTo>
                  <a:pt x="1625791" y="194904"/>
                  <a:pt x="1623734" y="197052"/>
                  <a:pt x="1621600" y="199066"/>
                </a:cubicBezTo>
                <a:cubicBezTo>
                  <a:pt x="1619467" y="201080"/>
                  <a:pt x="1617257" y="202999"/>
                  <a:pt x="1614971" y="204823"/>
                </a:cubicBezTo>
                <a:cubicBezTo>
                  <a:pt x="1612818" y="206793"/>
                  <a:pt x="1610494" y="208645"/>
                  <a:pt x="1607999" y="210380"/>
                </a:cubicBezTo>
                <a:cubicBezTo>
                  <a:pt x="1605503" y="212114"/>
                  <a:pt x="1602950" y="213806"/>
                  <a:pt x="1600340" y="215456"/>
                </a:cubicBezTo>
                <a:cubicBezTo>
                  <a:pt x="1597597" y="216726"/>
                  <a:pt x="1594854" y="217843"/>
                  <a:pt x="1592111" y="218808"/>
                </a:cubicBezTo>
                <a:cubicBezTo>
                  <a:pt x="1590282" y="219367"/>
                  <a:pt x="1588453" y="220078"/>
                  <a:pt x="1586624" y="220942"/>
                </a:cubicBezTo>
                <a:lnTo>
                  <a:pt x="1585710" y="220942"/>
                </a:lnTo>
                <a:lnTo>
                  <a:pt x="1585405" y="220028"/>
                </a:lnTo>
                <a:cubicBezTo>
                  <a:pt x="1586307" y="219755"/>
                  <a:pt x="1587170" y="219539"/>
                  <a:pt x="1587996" y="219380"/>
                </a:cubicBezTo>
                <a:cubicBezTo>
                  <a:pt x="1588822" y="219221"/>
                  <a:pt x="1589685" y="218929"/>
                  <a:pt x="1590587" y="218504"/>
                </a:cubicBezTo>
                <a:cubicBezTo>
                  <a:pt x="1590422" y="218478"/>
                  <a:pt x="1590218" y="218377"/>
                  <a:pt x="1589977" y="218199"/>
                </a:cubicBezTo>
                <a:cubicBezTo>
                  <a:pt x="1589736" y="218021"/>
                  <a:pt x="1589533" y="217919"/>
                  <a:pt x="1589368" y="217894"/>
                </a:cubicBezTo>
                <a:cubicBezTo>
                  <a:pt x="1588148" y="218504"/>
                  <a:pt x="1586624" y="218808"/>
                  <a:pt x="1584796" y="218808"/>
                </a:cubicBezTo>
                <a:cubicBezTo>
                  <a:pt x="1583735" y="218834"/>
                  <a:pt x="1582580" y="218935"/>
                  <a:pt x="1581328" y="219113"/>
                </a:cubicBezTo>
                <a:cubicBezTo>
                  <a:pt x="1580078" y="219291"/>
                  <a:pt x="1578693" y="219393"/>
                  <a:pt x="1577176" y="219418"/>
                </a:cubicBezTo>
                <a:cubicBezTo>
                  <a:pt x="1575804" y="219710"/>
                  <a:pt x="1574356" y="219888"/>
                  <a:pt x="1572832" y="219951"/>
                </a:cubicBezTo>
                <a:cubicBezTo>
                  <a:pt x="1571308" y="220015"/>
                  <a:pt x="1569708" y="220040"/>
                  <a:pt x="1568032" y="220028"/>
                </a:cubicBezTo>
                <a:cubicBezTo>
                  <a:pt x="1566997" y="220040"/>
                  <a:pt x="1566019" y="220015"/>
                  <a:pt x="1565098" y="219951"/>
                </a:cubicBezTo>
                <a:cubicBezTo>
                  <a:pt x="1564177" y="219888"/>
                  <a:pt x="1563123" y="219710"/>
                  <a:pt x="1561936" y="219418"/>
                </a:cubicBezTo>
                <a:cubicBezTo>
                  <a:pt x="1560729" y="219145"/>
                  <a:pt x="1559561" y="218929"/>
                  <a:pt x="1558430" y="218770"/>
                </a:cubicBezTo>
                <a:cubicBezTo>
                  <a:pt x="1557300" y="218612"/>
                  <a:pt x="1556132" y="218319"/>
                  <a:pt x="1554925" y="217894"/>
                </a:cubicBezTo>
                <a:cubicBezTo>
                  <a:pt x="1554017" y="217716"/>
                  <a:pt x="1553166" y="217386"/>
                  <a:pt x="1552373" y="216903"/>
                </a:cubicBezTo>
                <a:cubicBezTo>
                  <a:pt x="1551579" y="216421"/>
                  <a:pt x="1550804" y="215938"/>
                  <a:pt x="1550048" y="215456"/>
                </a:cubicBezTo>
                <a:cubicBezTo>
                  <a:pt x="1549147" y="214810"/>
                  <a:pt x="1548359" y="214051"/>
                  <a:pt x="1547686" y="213181"/>
                </a:cubicBezTo>
                <a:cubicBezTo>
                  <a:pt x="1547013" y="212310"/>
                  <a:pt x="1546378" y="211546"/>
                  <a:pt x="1545781" y="210888"/>
                </a:cubicBezTo>
                <a:lnTo>
                  <a:pt x="1546086" y="210888"/>
                </a:lnTo>
                <a:cubicBezTo>
                  <a:pt x="1546556" y="210881"/>
                  <a:pt x="1546988" y="210970"/>
                  <a:pt x="1547382" y="211156"/>
                </a:cubicBezTo>
                <a:cubicBezTo>
                  <a:pt x="1547775" y="211342"/>
                  <a:pt x="1548054" y="211667"/>
                  <a:pt x="1548220" y="212131"/>
                </a:cubicBezTo>
                <a:cubicBezTo>
                  <a:pt x="1549128" y="212688"/>
                  <a:pt x="1550055" y="213075"/>
                  <a:pt x="1551001" y="213295"/>
                </a:cubicBezTo>
                <a:cubicBezTo>
                  <a:pt x="1551947" y="213514"/>
                  <a:pt x="1552950" y="213828"/>
                  <a:pt x="1554011" y="214236"/>
                </a:cubicBezTo>
                <a:cubicBezTo>
                  <a:pt x="1554786" y="214389"/>
                  <a:pt x="1555675" y="214465"/>
                  <a:pt x="1556678" y="214465"/>
                </a:cubicBezTo>
                <a:cubicBezTo>
                  <a:pt x="1557681" y="214465"/>
                  <a:pt x="1558722" y="214389"/>
                  <a:pt x="1559802" y="214236"/>
                </a:cubicBezTo>
                <a:cubicBezTo>
                  <a:pt x="1561034" y="213791"/>
                  <a:pt x="1562228" y="213325"/>
                  <a:pt x="1563383" y="212839"/>
                </a:cubicBezTo>
                <a:cubicBezTo>
                  <a:pt x="1564539" y="212353"/>
                  <a:pt x="1565580" y="211803"/>
                  <a:pt x="1566508" y="211188"/>
                </a:cubicBezTo>
                <a:cubicBezTo>
                  <a:pt x="1567263" y="210995"/>
                  <a:pt x="1568038" y="210632"/>
                  <a:pt x="1568832" y="210101"/>
                </a:cubicBezTo>
                <a:cubicBezTo>
                  <a:pt x="1569626" y="209569"/>
                  <a:pt x="1570476" y="209132"/>
                  <a:pt x="1571384" y="208788"/>
                </a:cubicBezTo>
                <a:cubicBezTo>
                  <a:pt x="1573480" y="207987"/>
                  <a:pt x="1575385" y="206920"/>
                  <a:pt x="1577099" y="205586"/>
                </a:cubicBezTo>
                <a:cubicBezTo>
                  <a:pt x="1578814" y="204251"/>
                  <a:pt x="1580566" y="202879"/>
                  <a:pt x="1582357" y="201468"/>
                </a:cubicBezTo>
                <a:cubicBezTo>
                  <a:pt x="1586612" y="198107"/>
                  <a:pt x="1590676" y="194612"/>
                  <a:pt x="1594549" y="190983"/>
                </a:cubicBezTo>
                <a:cubicBezTo>
                  <a:pt x="1598423" y="187355"/>
                  <a:pt x="1602182" y="183632"/>
                  <a:pt x="1605827" y="179813"/>
                </a:cubicBezTo>
                <a:cubicBezTo>
                  <a:pt x="1608691" y="177195"/>
                  <a:pt x="1611421" y="174424"/>
                  <a:pt x="1614018" y="171501"/>
                </a:cubicBezTo>
                <a:cubicBezTo>
                  <a:pt x="1616616" y="168578"/>
                  <a:pt x="1619270" y="165655"/>
                  <a:pt x="1621981" y="162732"/>
                </a:cubicBezTo>
                <a:cubicBezTo>
                  <a:pt x="1623683" y="160762"/>
                  <a:pt x="1625461" y="158755"/>
                  <a:pt x="1627315" y="156711"/>
                </a:cubicBezTo>
                <a:cubicBezTo>
                  <a:pt x="1629170" y="154668"/>
                  <a:pt x="1630948" y="152514"/>
                  <a:pt x="1632649" y="150251"/>
                </a:cubicBezTo>
                <a:cubicBezTo>
                  <a:pt x="1634040" y="148857"/>
                  <a:pt x="1635450" y="147358"/>
                  <a:pt x="1636878" y="145752"/>
                </a:cubicBezTo>
                <a:cubicBezTo>
                  <a:pt x="1638307" y="144147"/>
                  <a:pt x="1639641" y="142499"/>
                  <a:pt x="1640879" y="140808"/>
                </a:cubicBezTo>
                <a:cubicBezTo>
                  <a:pt x="1642262" y="138938"/>
                  <a:pt x="1643679" y="137029"/>
                  <a:pt x="1645130" y="135082"/>
                </a:cubicBezTo>
                <a:cubicBezTo>
                  <a:pt x="1646580" y="133135"/>
                  <a:pt x="1647996" y="131379"/>
                  <a:pt x="1649378" y="129814"/>
                </a:cubicBezTo>
                <a:cubicBezTo>
                  <a:pt x="1652124" y="125863"/>
                  <a:pt x="1655175" y="122210"/>
                  <a:pt x="1658531" y="118855"/>
                </a:cubicBezTo>
                <a:cubicBezTo>
                  <a:pt x="1659135" y="117931"/>
                  <a:pt x="1659758" y="116950"/>
                  <a:pt x="1660400" y="115911"/>
                </a:cubicBezTo>
                <a:cubicBezTo>
                  <a:pt x="1661042" y="114872"/>
                  <a:pt x="1661741" y="113815"/>
                  <a:pt x="1662498" y="112738"/>
                </a:cubicBezTo>
                <a:cubicBezTo>
                  <a:pt x="1662485" y="112738"/>
                  <a:pt x="1662510" y="112663"/>
                  <a:pt x="1662574" y="112513"/>
                </a:cubicBezTo>
                <a:cubicBezTo>
                  <a:pt x="1662637" y="112364"/>
                  <a:pt x="1662815" y="112139"/>
                  <a:pt x="1663108" y="111840"/>
                </a:cubicBezTo>
                <a:lnTo>
                  <a:pt x="1661887" y="111840"/>
                </a:lnTo>
                <a:cubicBezTo>
                  <a:pt x="1660692" y="112296"/>
                  <a:pt x="1659497" y="112736"/>
                  <a:pt x="1658302" y="113161"/>
                </a:cubicBezTo>
                <a:cubicBezTo>
                  <a:pt x="1657107" y="113586"/>
                  <a:pt x="1655760" y="113955"/>
                  <a:pt x="1654259" y="114267"/>
                </a:cubicBezTo>
                <a:cubicBezTo>
                  <a:pt x="1653668" y="114407"/>
                  <a:pt x="1653096" y="114509"/>
                  <a:pt x="1652543" y="114573"/>
                </a:cubicBezTo>
                <a:cubicBezTo>
                  <a:pt x="1651990" y="114637"/>
                  <a:pt x="1651342" y="114739"/>
                  <a:pt x="1650598" y="114879"/>
                </a:cubicBezTo>
                <a:cubicBezTo>
                  <a:pt x="1649803" y="115025"/>
                  <a:pt x="1648952" y="115115"/>
                  <a:pt x="1648046" y="115146"/>
                </a:cubicBezTo>
                <a:cubicBezTo>
                  <a:pt x="1647139" y="115178"/>
                  <a:pt x="1646370" y="115191"/>
                  <a:pt x="1645739" y="115185"/>
                </a:cubicBezTo>
                <a:cubicBezTo>
                  <a:pt x="1645596" y="115191"/>
                  <a:pt x="1645509" y="115178"/>
                  <a:pt x="1645477" y="115146"/>
                </a:cubicBezTo>
                <a:cubicBezTo>
                  <a:pt x="1645446" y="115115"/>
                  <a:pt x="1645434" y="115025"/>
                  <a:pt x="1645440" y="114879"/>
                </a:cubicBezTo>
                <a:cubicBezTo>
                  <a:pt x="1648655" y="114687"/>
                  <a:pt x="1651876" y="114155"/>
                  <a:pt x="1655102" y="113281"/>
                </a:cubicBezTo>
                <a:cubicBezTo>
                  <a:pt x="1658328" y="112407"/>
                  <a:pt x="1661404" y="111424"/>
                  <a:pt x="1664328" y="110332"/>
                </a:cubicBezTo>
                <a:lnTo>
                  <a:pt x="1664328" y="109402"/>
                </a:lnTo>
                <a:lnTo>
                  <a:pt x="1662498" y="109402"/>
                </a:lnTo>
                <a:lnTo>
                  <a:pt x="1655480" y="111840"/>
                </a:lnTo>
                <a:cubicBezTo>
                  <a:pt x="1654863" y="112121"/>
                  <a:pt x="1654266" y="112308"/>
                  <a:pt x="1653687" y="112401"/>
                </a:cubicBezTo>
                <a:cubicBezTo>
                  <a:pt x="1653109" y="112495"/>
                  <a:pt x="1652588" y="112607"/>
                  <a:pt x="1652124" y="112738"/>
                </a:cubicBezTo>
                <a:cubicBezTo>
                  <a:pt x="1650762" y="113139"/>
                  <a:pt x="1649442" y="113254"/>
                  <a:pt x="1648162" y="113082"/>
                </a:cubicBezTo>
                <a:cubicBezTo>
                  <a:pt x="1646882" y="112910"/>
                  <a:pt x="1645572" y="112795"/>
                  <a:pt x="1644232" y="112738"/>
                </a:cubicBezTo>
                <a:lnTo>
                  <a:pt x="1642098" y="112738"/>
                </a:lnTo>
                <a:cubicBezTo>
                  <a:pt x="1641133" y="113656"/>
                  <a:pt x="1640320" y="113656"/>
                  <a:pt x="1639660" y="112738"/>
                </a:cubicBezTo>
                <a:lnTo>
                  <a:pt x="1637221" y="112738"/>
                </a:lnTo>
                <a:cubicBezTo>
                  <a:pt x="1636135" y="112589"/>
                  <a:pt x="1635030" y="112213"/>
                  <a:pt x="1633907" y="111609"/>
                </a:cubicBezTo>
                <a:cubicBezTo>
                  <a:pt x="1632783" y="111004"/>
                  <a:pt x="1631754" y="110165"/>
                  <a:pt x="1630820" y="109091"/>
                </a:cubicBezTo>
                <a:cubicBezTo>
                  <a:pt x="1630674" y="109078"/>
                  <a:pt x="1630509" y="109027"/>
                  <a:pt x="1630325" y="108936"/>
                </a:cubicBezTo>
                <a:cubicBezTo>
                  <a:pt x="1630141" y="108846"/>
                  <a:pt x="1629900" y="108794"/>
                  <a:pt x="1629601" y="108781"/>
                </a:cubicBezTo>
                <a:cubicBezTo>
                  <a:pt x="1628198" y="108430"/>
                  <a:pt x="1627347" y="107759"/>
                  <a:pt x="1627049" y="106766"/>
                </a:cubicBezTo>
                <a:cubicBezTo>
                  <a:pt x="1626750" y="105774"/>
                  <a:pt x="1627195" y="104726"/>
                  <a:pt x="1628382" y="103620"/>
                </a:cubicBezTo>
                <a:cubicBezTo>
                  <a:pt x="1629462" y="102566"/>
                  <a:pt x="1630503" y="101489"/>
                  <a:pt x="1631506" y="100390"/>
                </a:cubicBezTo>
                <a:cubicBezTo>
                  <a:pt x="1632510" y="99291"/>
                  <a:pt x="1633399" y="98134"/>
                  <a:pt x="1634173" y="96919"/>
                </a:cubicBezTo>
                <a:lnTo>
                  <a:pt x="1634478" y="96003"/>
                </a:lnTo>
                <a:lnTo>
                  <a:pt x="1634478" y="100583"/>
                </a:lnTo>
                <a:cubicBezTo>
                  <a:pt x="1634529" y="101548"/>
                  <a:pt x="1635037" y="101752"/>
                  <a:pt x="1636002" y="101193"/>
                </a:cubicBezTo>
                <a:cubicBezTo>
                  <a:pt x="1638745" y="100277"/>
                  <a:pt x="1641184" y="99056"/>
                  <a:pt x="1643317" y="97529"/>
                </a:cubicBezTo>
                <a:cubicBezTo>
                  <a:pt x="1645134" y="96632"/>
                  <a:pt x="1646864" y="95754"/>
                  <a:pt x="1648506" y="94896"/>
                </a:cubicBezTo>
                <a:cubicBezTo>
                  <a:pt x="1650148" y="94037"/>
                  <a:pt x="1651659" y="93083"/>
                  <a:pt x="1653039" y="92033"/>
                </a:cubicBezTo>
                <a:cubicBezTo>
                  <a:pt x="1654552" y="91423"/>
                  <a:pt x="1656027" y="90736"/>
                  <a:pt x="1657463" y="89972"/>
                </a:cubicBezTo>
                <a:cubicBezTo>
                  <a:pt x="1658900" y="89209"/>
                  <a:pt x="1660374" y="88369"/>
                  <a:pt x="1661887" y="87453"/>
                </a:cubicBezTo>
                <a:cubicBezTo>
                  <a:pt x="1664188" y="85945"/>
                  <a:pt x="1666527" y="84458"/>
                  <a:pt x="1668905" y="82991"/>
                </a:cubicBezTo>
                <a:cubicBezTo>
                  <a:pt x="1671282" y="81523"/>
                  <a:pt x="1673621" y="79965"/>
                  <a:pt x="1675922" y="78315"/>
                </a:cubicBezTo>
                <a:cubicBezTo>
                  <a:pt x="1678046" y="76978"/>
                  <a:pt x="1680130" y="75789"/>
                  <a:pt x="1682174" y="74750"/>
                </a:cubicBezTo>
                <a:cubicBezTo>
                  <a:pt x="1684218" y="73710"/>
                  <a:pt x="1686294" y="72670"/>
                  <a:pt x="1688404" y="71628"/>
                </a:cubicBezTo>
                <a:cubicBezTo>
                  <a:pt x="1689294" y="71450"/>
                  <a:pt x="1690091" y="71349"/>
                  <a:pt x="1690794" y="71323"/>
                </a:cubicBezTo>
                <a:cubicBezTo>
                  <a:pt x="1691497" y="71298"/>
                  <a:pt x="1692221" y="71501"/>
                  <a:pt x="1692965" y="71933"/>
                </a:cubicBezTo>
                <a:cubicBezTo>
                  <a:pt x="1693117" y="72066"/>
                  <a:pt x="1693270" y="72104"/>
                  <a:pt x="1693423" y="72047"/>
                </a:cubicBezTo>
                <a:cubicBezTo>
                  <a:pt x="1693575" y="71990"/>
                  <a:pt x="1693728" y="71952"/>
                  <a:pt x="1693880" y="71933"/>
                </a:cubicBezTo>
                <a:cubicBezTo>
                  <a:pt x="1694345" y="71914"/>
                  <a:pt x="1694714" y="72028"/>
                  <a:pt x="1694987" y="72276"/>
                </a:cubicBezTo>
                <a:cubicBezTo>
                  <a:pt x="1695260" y="72523"/>
                  <a:pt x="1695400" y="73019"/>
                  <a:pt x="1695407" y="73762"/>
                </a:cubicBezTo>
                <a:cubicBezTo>
                  <a:pt x="1695439" y="74054"/>
                  <a:pt x="1695604" y="74232"/>
                  <a:pt x="1695903" y="74295"/>
                </a:cubicBezTo>
                <a:cubicBezTo>
                  <a:pt x="1696202" y="74359"/>
                  <a:pt x="1696444" y="74384"/>
                  <a:pt x="1696628" y="74371"/>
                </a:cubicBezTo>
                <a:cubicBezTo>
                  <a:pt x="1697238" y="74543"/>
                  <a:pt x="1697772" y="74733"/>
                  <a:pt x="1698230" y="74943"/>
                </a:cubicBezTo>
                <a:cubicBezTo>
                  <a:pt x="1698688" y="75152"/>
                  <a:pt x="1699070" y="75267"/>
                  <a:pt x="1699375" y="75286"/>
                </a:cubicBezTo>
                <a:cubicBezTo>
                  <a:pt x="1699534" y="75279"/>
                  <a:pt x="1699674" y="75368"/>
                  <a:pt x="1699795" y="75552"/>
                </a:cubicBezTo>
                <a:cubicBezTo>
                  <a:pt x="1699916" y="75737"/>
                  <a:pt x="1699979" y="76054"/>
                  <a:pt x="1699986" y="76505"/>
                </a:cubicBezTo>
                <a:cubicBezTo>
                  <a:pt x="1700418" y="76953"/>
                  <a:pt x="1700774" y="77193"/>
                  <a:pt x="1701054" y="77225"/>
                </a:cubicBezTo>
                <a:cubicBezTo>
                  <a:pt x="1701334" y="77257"/>
                  <a:pt x="1701690" y="77118"/>
                  <a:pt x="1702122" y="76810"/>
                </a:cubicBezTo>
                <a:cubicBezTo>
                  <a:pt x="1703178" y="76638"/>
                  <a:pt x="1704196" y="76295"/>
                  <a:pt x="1705175" y="75781"/>
                </a:cubicBezTo>
                <a:cubicBezTo>
                  <a:pt x="1706154" y="75267"/>
                  <a:pt x="1707172" y="74695"/>
                  <a:pt x="1708228" y="74066"/>
                </a:cubicBezTo>
                <a:lnTo>
                  <a:pt x="1708533" y="74371"/>
                </a:lnTo>
                <a:cubicBezTo>
                  <a:pt x="1708221" y="74543"/>
                  <a:pt x="1707929" y="74733"/>
                  <a:pt x="1707655" y="74943"/>
                </a:cubicBezTo>
                <a:cubicBezTo>
                  <a:pt x="1707382" y="75152"/>
                  <a:pt x="1707166" y="75267"/>
                  <a:pt x="1707007" y="75286"/>
                </a:cubicBezTo>
                <a:cubicBezTo>
                  <a:pt x="1707312" y="75381"/>
                  <a:pt x="1708075" y="75114"/>
                  <a:pt x="1709296" y="74486"/>
                </a:cubicBezTo>
                <a:cubicBezTo>
                  <a:pt x="1710517" y="73857"/>
                  <a:pt x="1711280" y="73209"/>
                  <a:pt x="1711585" y="72542"/>
                </a:cubicBezTo>
                <a:lnTo>
                  <a:pt x="1710670" y="72542"/>
                </a:lnTo>
                <a:cubicBezTo>
                  <a:pt x="1710657" y="72549"/>
                  <a:pt x="1710606" y="72536"/>
                  <a:pt x="1710517" y="72504"/>
                </a:cubicBezTo>
                <a:cubicBezTo>
                  <a:pt x="1710428" y="72473"/>
                  <a:pt x="1710377" y="72384"/>
                  <a:pt x="1710364" y="72238"/>
                </a:cubicBezTo>
                <a:cubicBezTo>
                  <a:pt x="1711757" y="71622"/>
                  <a:pt x="1713245" y="70949"/>
                  <a:pt x="1714827" y="70218"/>
                </a:cubicBezTo>
                <a:cubicBezTo>
                  <a:pt x="1716409" y="69488"/>
                  <a:pt x="1717969" y="68739"/>
                  <a:pt x="1719507" y="67970"/>
                </a:cubicBezTo>
                <a:cubicBezTo>
                  <a:pt x="1719640" y="68447"/>
                  <a:pt x="1719830" y="68790"/>
                  <a:pt x="1720077" y="68999"/>
                </a:cubicBezTo>
                <a:cubicBezTo>
                  <a:pt x="1720324" y="69209"/>
                  <a:pt x="1720741" y="69171"/>
                  <a:pt x="1721330" y="68885"/>
                </a:cubicBezTo>
                <a:cubicBezTo>
                  <a:pt x="1721767" y="68898"/>
                  <a:pt x="1722033" y="69025"/>
                  <a:pt x="1722128" y="69266"/>
                </a:cubicBezTo>
                <a:cubicBezTo>
                  <a:pt x="1722222" y="69507"/>
                  <a:pt x="1722260" y="69787"/>
                  <a:pt x="1722242" y="70104"/>
                </a:cubicBezTo>
                <a:lnTo>
                  <a:pt x="1718900" y="75590"/>
                </a:lnTo>
                <a:cubicBezTo>
                  <a:pt x="1718760" y="76041"/>
                  <a:pt x="1718659" y="76359"/>
                  <a:pt x="1718596" y="76543"/>
                </a:cubicBezTo>
                <a:cubicBezTo>
                  <a:pt x="1718532" y="76727"/>
                  <a:pt x="1718431" y="76816"/>
                  <a:pt x="1718292" y="76810"/>
                </a:cubicBezTo>
                <a:cubicBezTo>
                  <a:pt x="1718007" y="77250"/>
                  <a:pt x="1717741" y="77651"/>
                  <a:pt x="1717494" y="78014"/>
                </a:cubicBezTo>
                <a:cubicBezTo>
                  <a:pt x="1717248" y="78377"/>
                  <a:pt x="1716906" y="78777"/>
                  <a:pt x="1716469" y="79215"/>
                </a:cubicBezTo>
                <a:cubicBezTo>
                  <a:pt x="1715738" y="79556"/>
                  <a:pt x="1715140" y="80088"/>
                  <a:pt x="1714676" y="80813"/>
                </a:cubicBezTo>
                <a:cubicBezTo>
                  <a:pt x="1714212" y="81538"/>
                  <a:pt x="1713690" y="82224"/>
                  <a:pt x="1713112" y="82873"/>
                </a:cubicBezTo>
                <a:cubicBezTo>
                  <a:pt x="1713105" y="83185"/>
                  <a:pt x="1712965" y="83478"/>
                  <a:pt x="1712692" y="83751"/>
                </a:cubicBezTo>
                <a:cubicBezTo>
                  <a:pt x="1712418" y="84025"/>
                  <a:pt x="1712050" y="84241"/>
                  <a:pt x="1711585" y="84400"/>
                </a:cubicBezTo>
                <a:cubicBezTo>
                  <a:pt x="1711121" y="84693"/>
                  <a:pt x="1710676" y="84947"/>
                  <a:pt x="1710250" y="85163"/>
                </a:cubicBezTo>
                <a:cubicBezTo>
                  <a:pt x="1709824" y="85380"/>
                  <a:pt x="1709455" y="85634"/>
                  <a:pt x="1709143" y="85927"/>
                </a:cubicBezTo>
                <a:cubicBezTo>
                  <a:pt x="1708857" y="85920"/>
                  <a:pt x="1708666" y="86009"/>
                  <a:pt x="1708571" y="86194"/>
                </a:cubicBezTo>
                <a:cubicBezTo>
                  <a:pt x="1708476" y="86378"/>
                  <a:pt x="1708361" y="86696"/>
                  <a:pt x="1708228" y="87148"/>
                </a:cubicBezTo>
                <a:lnTo>
                  <a:pt x="1707312" y="88064"/>
                </a:lnTo>
                <a:cubicBezTo>
                  <a:pt x="1706994" y="88210"/>
                  <a:pt x="1706638" y="88376"/>
                  <a:pt x="1706243" y="88560"/>
                </a:cubicBezTo>
                <a:cubicBezTo>
                  <a:pt x="1705849" y="88745"/>
                  <a:pt x="1705493" y="88986"/>
                  <a:pt x="1705175" y="89285"/>
                </a:cubicBezTo>
                <a:cubicBezTo>
                  <a:pt x="1704272" y="89762"/>
                  <a:pt x="1703560" y="90335"/>
                  <a:pt x="1703038" y="91003"/>
                </a:cubicBezTo>
                <a:cubicBezTo>
                  <a:pt x="1702517" y="91671"/>
                  <a:pt x="1702110" y="92320"/>
                  <a:pt x="1701817" y="92949"/>
                </a:cubicBezTo>
                <a:lnTo>
                  <a:pt x="1698459" y="98140"/>
                </a:lnTo>
                <a:cubicBezTo>
                  <a:pt x="1698008" y="98776"/>
                  <a:pt x="1697537" y="99488"/>
                  <a:pt x="1697048" y="100276"/>
                </a:cubicBezTo>
                <a:cubicBezTo>
                  <a:pt x="1696558" y="101064"/>
                  <a:pt x="1696011" y="101775"/>
                  <a:pt x="1695407" y="102408"/>
                </a:cubicBezTo>
                <a:cubicBezTo>
                  <a:pt x="1694663" y="103620"/>
                  <a:pt x="1694014" y="104757"/>
                  <a:pt x="1693461" y="105819"/>
                </a:cubicBezTo>
                <a:cubicBezTo>
                  <a:pt x="1692908" y="106881"/>
                  <a:pt x="1692335" y="107868"/>
                  <a:pt x="1691744" y="108781"/>
                </a:cubicBezTo>
                <a:cubicBezTo>
                  <a:pt x="1691134" y="109549"/>
                  <a:pt x="1690602" y="110329"/>
                  <a:pt x="1690147" y="111119"/>
                </a:cubicBezTo>
                <a:cubicBezTo>
                  <a:pt x="1689692" y="111910"/>
                  <a:pt x="1689313" y="112755"/>
                  <a:pt x="1689010" y="113656"/>
                </a:cubicBezTo>
                <a:cubicBezTo>
                  <a:pt x="1688701" y="113955"/>
                  <a:pt x="1688410" y="114274"/>
                  <a:pt x="1688139" y="114611"/>
                </a:cubicBezTo>
                <a:cubicBezTo>
                  <a:pt x="1687868" y="114949"/>
                  <a:pt x="1687653" y="115344"/>
                  <a:pt x="1687495" y="115796"/>
                </a:cubicBezTo>
                <a:cubicBezTo>
                  <a:pt x="1687161" y="116676"/>
                  <a:pt x="1686694" y="117440"/>
                  <a:pt x="1686094" y="118090"/>
                </a:cubicBezTo>
                <a:cubicBezTo>
                  <a:pt x="1685494" y="118740"/>
                  <a:pt x="1684951" y="119505"/>
                  <a:pt x="1684465" y="120384"/>
                </a:cubicBezTo>
                <a:cubicBezTo>
                  <a:pt x="1683855" y="121333"/>
                  <a:pt x="1683245" y="122337"/>
                  <a:pt x="1682635" y="123394"/>
                </a:cubicBezTo>
                <a:cubicBezTo>
                  <a:pt x="1682025" y="124452"/>
                  <a:pt x="1681414" y="125372"/>
                  <a:pt x="1680804" y="126154"/>
                </a:cubicBezTo>
                <a:cubicBezTo>
                  <a:pt x="1680200" y="127233"/>
                  <a:pt x="1679577" y="128275"/>
                  <a:pt x="1678935" y="129280"/>
                </a:cubicBezTo>
                <a:cubicBezTo>
                  <a:pt x="1678293" y="130285"/>
                  <a:pt x="1677594" y="131175"/>
                  <a:pt x="1676838" y="131951"/>
                </a:cubicBezTo>
                <a:cubicBezTo>
                  <a:pt x="1675605" y="134051"/>
                  <a:pt x="1674333" y="136036"/>
                  <a:pt x="1673024" y="137907"/>
                </a:cubicBezTo>
                <a:cubicBezTo>
                  <a:pt x="1671714" y="139778"/>
                  <a:pt x="1670443" y="141763"/>
                  <a:pt x="1669210" y="143863"/>
                </a:cubicBezTo>
                <a:cubicBezTo>
                  <a:pt x="1668282" y="145057"/>
                  <a:pt x="1667392" y="146235"/>
                  <a:pt x="1666540" y="147396"/>
                </a:cubicBezTo>
                <a:cubicBezTo>
                  <a:pt x="1665688" y="148557"/>
                  <a:pt x="1664951" y="149810"/>
                  <a:pt x="1664328" y="151155"/>
                </a:cubicBezTo>
                <a:cubicBezTo>
                  <a:pt x="1663718" y="151206"/>
                  <a:pt x="1663718" y="151407"/>
                  <a:pt x="1664328" y="151759"/>
                </a:cubicBezTo>
                <a:cubicBezTo>
                  <a:pt x="1665415" y="150702"/>
                  <a:pt x="1666598" y="149715"/>
                  <a:pt x="1667875" y="148798"/>
                </a:cubicBezTo>
                <a:cubicBezTo>
                  <a:pt x="1669153" y="147882"/>
                  <a:pt x="1670411" y="147045"/>
                  <a:pt x="1671651" y="146288"/>
                </a:cubicBezTo>
                <a:cubicBezTo>
                  <a:pt x="1673037" y="145380"/>
                  <a:pt x="1674537" y="144546"/>
                  <a:pt x="1676151" y="143784"/>
                </a:cubicBezTo>
                <a:cubicBezTo>
                  <a:pt x="1677766" y="143022"/>
                  <a:pt x="1679418" y="142336"/>
                  <a:pt x="1681109" y="141725"/>
                </a:cubicBezTo>
                <a:cubicBezTo>
                  <a:pt x="1682793" y="141375"/>
                  <a:pt x="1684530" y="141082"/>
                  <a:pt x="1686319" y="140847"/>
                </a:cubicBezTo>
                <a:cubicBezTo>
                  <a:pt x="1688108" y="140611"/>
                  <a:pt x="1689917" y="140700"/>
                  <a:pt x="1691744" y="141114"/>
                </a:cubicBezTo>
                <a:cubicBezTo>
                  <a:pt x="1692634" y="141438"/>
                  <a:pt x="1693524" y="141629"/>
                  <a:pt x="1694415" y="141687"/>
                </a:cubicBezTo>
                <a:cubicBezTo>
                  <a:pt x="1695305" y="141744"/>
                  <a:pt x="1696348" y="141553"/>
                  <a:pt x="1697544" y="141114"/>
                </a:cubicBezTo>
                <a:cubicBezTo>
                  <a:pt x="1699082" y="140649"/>
                  <a:pt x="1700736" y="140280"/>
                  <a:pt x="1702504" y="140007"/>
                </a:cubicBezTo>
                <a:cubicBezTo>
                  <a:pt x="1704272" y="139733"/>
                  <a:pt x="1706078" y="139593"/>
                  <a:pt x="1707922" y="139587"/>
                </a:cubicBezTo>
                <a:cubicBezTo>
                  <a:pt x="1708679" y="139574"/>
                  <a:pt x="1709379" y="139600"/>
                  <a:pt x="1710021" y="139663"/>
                </a:cubicBezTo>
                <a:cubicBezTo>
                  <a:pt x="1710663" y="139727"/>
                  <a:pt x="1711286" y="139905"/>
                  <a:pt x="1711891" y="140198"/>
                </a:cubicBezTo>
                <a:cubicBezTo>
                  <a:pt x="1712934" y="140503"/>
                  <a:pt x="1713748" y="140961"/>
                  <a:pt x="1714333" y="141572"/>
                </a:cubicBezTo>
                <a:cubicBezTo>
                  <a:pt x="1714918" y="142183"/>
                  <a:pt x="1715426" y="142946"/>
                  <a:pt x="1715859" y="143863"/>
                </a:cubicBezTo>
                <a:cubicBezTo>
                  <a:pt x="1716569" y="145357"/>
                  <a:pt x="1716899" y="146838"/>
                  <a:pt x="1716849" y="148305"/>
                </a:cubicBezTo>
                <a:cubicBezTo>
                  <a:pt x="1716798" y="149771"/>
                  <a:pt x="1716672" y="151327"/>
                  <a:pt x="1716469" y="152972"/>
                </a:cubicBezTo>
                <a:cubicBezTo>
                  <a:pt x="1716456" y="154052"/>
                  <a:pt x="1716253" y="155095"/>
                  <a:pt x="1715859" y="156099"/>
                </a:cubicBezTo>
                <a:cubicBezTo>
                  <a:pt x="1715464" y="157103"/>
                  <a:pt x="1714956" y="157992"/>
                  <a:pt x="1714333" y="158767"/>
                </a:cubicBezTo>
                <a:cubicBezTo>
                  <a:pt x="1714021" y="159968"/>
                  <a:pt x="1713652" y="161074"/>
                  <a:pt x="1713226" y="162084"/>
                </a:cubicBezTo>
                <a:cubicBezTo>
                  <a:pt x="1712800" y="163095"/>
                  <a:pt x="1712355" y="164124"/>
                  <a:pt x="1711891" y="165172"/>
                </a:cubicBezTo>
                <a:lnTo>
                  <a:pt x="1710364" y="169137"/>
                </a:lnTo>
                <a:cubicBezTo>
                  <a:pt x="1710377" y="169277"/>
                  <a:pt x="1710352" y="169455"/>
                  <a:pt x="1710288" y="169671"/>
                </a:cubicBezTo>
                <a:cubicBezTo>
                  <a:pt x="1710224" y="169887"/>
                  <a:pt x="1710046" y="170218"/>
                  <a:pt x="1709754" y="170663"/>
                </a:cubicBezTo>
                <a:cubicBezTo>
                  <a:pt x="1710180" y="170682"/>
                  <a:pt x="1710472" y="170643"/>
                  <a:pt x="1710631" y="170548"/>
                </a:cubicBezTo>
                <a:cubicBezTo>
                  <a:pt x="1710790" y="170453"/>
                  <a:pt x="1711007" y="170186"/>
                  <a:pt x="1711280" y="169747"/>
                </a:cubicBezTo>
                <a:cubicBezTo>
                  <a:pt x="1712069" y="169303"/>
                  <a:pt x="1712934" y="168820"/>
                  <a:pt x="1713875" y="168299"/>
                </a:cubicBezTo>
                <a:cubicBezTo>
                  <a:pt x="1714816" y="167778"/>
                  <a:pt x="1715681" y="167142"/>
                  <a:pt x="1716469" y="166392"/>
                </a:cubicBezTo>
                <a:cubicBezTo>
                  <a:pt x="1717678" y="165611"/>
                  <a:pt x="1718830" y="164810"/>
                  <a:pt x="1719925" y="163991"/>
                </a:cubicBezTo>
                <a:cubicBezTo>
                  <a:pt x="1721020" y="163171"/>
                  <a:pt x="1722096" y="162446"/>
                  <a:pt x="1723153" y="161817"/>
                </a:cubicBezTo>
                <a:cubicBezTo>
                  <a:pt x="1723640" y="161671"/>
                  <a:pt x="1724184" y="161430"/>
                  <a:pt x="1724786" y="161093"/>
                </a:cubicBezTo>
                <a:cubicBezTo>
                  <a:pt x="1725387" y="160756"/>
                  <a:pt x="1725855" y="160286"/>
                  <a:pt x="1726191" y="159682"/>
                </a:cubicBezTo>
                <a:cubicBezTo>
                  <a:pt x="1726494" y="159689"/>
                  <a:pt x="1726722" y="159676"/>
                  <a:pt x="1726874" y="159644"/>
                </a:cubicBezTo>
                <a:cubicBezTo>
                  <a:pt x="1727026" y="159612"/>
                  <a:pt x="1727102" y="159523"/>
                  <a:pt x="1727102" y="159377"/>
                </a:cubicBezTo>
                <a:cubicBezTo>
                  <a:pt x="1727235" y="158907"/>
                  <a:pt x="1727349" y="158475"/>
                  <a:pt x="1727444" y="158081"/>
                </a:cubicBezTo>
                <a:cubicBezTo>
                  <a:pt x="1727539" y="157687"/>
                  <a:pt x="1727729" y="157408"/>
                  <a:pt x="1728014" y="157242"/>
                </a:cubicBezTo>
                <a:cubicBezTo>
                  <a:pt x="1728007" y="156321"/>
                  <a:pt x="1728020" y="155419"/>
                  <a:pt x="1728052" y="154536"/>
                </a:cubicBezTo>
                <a:cubicBezTo>
                  <a:pt x="1728084" y="153653"/>
                  <a:pt x="1728173" y="152828"/>
                  <a:pt x="1728319" y="152060"/>
                </a:cubicBezTo>
                <a:cubicBezTo>
                  <a:pt x="1728618" y="151433"/>
                  <a:pt x="1728860" y="150727"/>
                  <a:pt x="1729044" y="149944"/>
                </a:cubicBezTo>
                <a:cubicBezTo>
                  <a:pt x="1729229" y="149161"/>
                  <a:pt x="1729394" y="148446"/>
                  <a:pt x="1729541" y="147800"/>
                </a:cubicBezTo>
                <a:lnTo>
                  <a:pt x="1730763" y="144473"/>
                </a:lnTo>
                <a:cubicBezTo>
                  <a:pt x="1730782" y="143697"/>
                  <a:pt x="1730896" y="142883"/>
                  <a:pt x="1731106" y="142030"/>
                </a:cubicBezTo>
                <a:cubicBezTo>
                  <a:pt x="1731316" y="141178"/>
                  <a:pt x="1731508" y="140363"/>
                  <a:pt x="1731679" y="139587"/>
                </a:cubicBezTo>
                <a:cubicBezTo>
                  <a:pt x="1731845" y="139135"/>
                  <a:pt x="1732048" y="138588"/>
                  <a:pt x="1732290" y="137945"/>
                </a:cubicBezTo>
                <a:cubicBezTo>
                  <a:pt x="1732532" y="137303"/>
                  <a:pt x="1732736" y="136526"/>
                  <a:pt x="1732901" y="135616"/>
                </a:cubicBezTo>
                <a:cubicBezTo>
                  <a:pt x="1733035" y="134967"/>
                  <a:pt x="1733149" y="134204"/>
                  <a:pt x="1733245" y="133326"/>
                </a:cubicBezTo>
                <a:cubicBezTo>
                  <a:pt x="1733340" y="132448"/>
                  <a:pt x="1733531" y="131684"/>
                  <a:pt x="1733818" y="131035"/>
                </a:cubicBezTo>
                <a:cubicBezTo>
                  <a:pt x="1733811" y="130004"/>
                  <a:pt x="1733900" y="129089"/>
                  <a:pt x="1734085" y="128289"/>
                </a:cubicBezTo>
                <a:cubicBezTo>
                  <a:pt x="1734269" y="127488"/>
                  <a:pt x="1734588" y="126577"/>
                  <a:pt x="1735039" y="125554"/>
                </a:cubicBezTo>
                <a:cubicBezTo>
                  <a:pt x="1735186" y="124650"/>
                  <a:pt x="1735351" y="123665"/>
                  <a:pt x="1735536" y="122597"/>
                </a:cubicBezTo>
                <a:cubicBezTo>
                  <a:pt x="1735720" y="121530"/>
                  <a:pt x="1735962" y="120384"/>
                  <a:pt x="1736261" y="119160"/>
                </a:cubicBezTo>
                <a:cubicBezTo>
                  <a:pt x="1736268" y="118695"/>
                  <a:pt x="1736331" y="118173"/>
                  <a:pt x="1736452" y="117593"/>
                </a:cubicBezTo>
                <a:cubicBezTo>
                  <a:pt x="1736573" y="117013"/>
                  <a:pt x="1736713" y="116414"/>
                  <a:pt x="1736872" y="115796"/>
                </a:cubicBezTo>
                <a:cubicBezTo>
                  <a:pt x="1737159" y="114721"/>
                  <a:pt x="1737426" y="113592"/>
                  <a:pt x="1737674" y="112408"/>
                </a:cubicBezTo>
                <a:cubicBezTo>
                  <a:pt x="1737922" y="111225"/>
                  <a:pt x="1738266" y="110016"/>
                  <a:pt x="1738705" y="108781"/>
                </a:cubicBezTo>
                <a:cubicBezTo>
                  <a:pt x="1738737" y="108329"/>
                  <a:pt x="1738902" y="108011"/>
                  <a:pt x="1739202" y="107828"/>
                </a:cubicBezTo>
                <a:cubicBezTo>
                  <a:pt x="1739501" y="107644"/>
                  <a:pt x="1739742" y="107555"/>
                  <a:pt x="1739927" y="107561"/>
                </a:cubicBezTo>
                <a:cubicBezTo>
                  <a:pt x="1740538" y="107612"/>
                  <a:pt x="1740843" y="107511"/>
                  <a:pt x="1740843" y="107258"/>
                </a:cubicBezTo>
                <a:cubicBezTo>
                  <a:pt x="1741429" y="107132"/>
                  <a:pt x="1741862" y="107157"/>
                  <a:pt x="1742142" y="107334"/>
                </a:cubicBezTo>
                <a:cubicBezTo>
                  <a:pt x="1742422" y="107511"/>
                  <a:pt x="1742702" y="107688"/>
                  <a:pt x="1742982" y="107865"/>
                </a:cubicBezTo>
                <a:cubicBezTo>
                  <a:pt x="1743122" y="108480"/>
                  <a:pt x="1743300" y="109171"/>
                  <a:pt x="1743516" y="109938"/>
                </a:cubicBezTo>
                <a:cubicBezTo>
                  <a:pt x="1743733" y="110705"/>
                  <a:pt x="1744064" y="111539"/>
                  <a:pt x="1744509" y="112439"/>
                </a:cubicBezTo>
                <a:lnTo>
                  <a:pt x="1746032" y="122219"/>
                </a:lnTo>
                <a:cubicBezTo>
                  <a:pt x="1746960" y="125572"/>
                  <a:pt x="1747756" y="129047"/>
                  <a:pt x="1748420" y="132644"/>
                </a:cubicBezTo>
                <a:cubicBezTo>
                  <a:pt x="1749083" y="136241"/>
                  <a:pt x="1749500" y="139879"/>
                  <a:pt x="1749670" y="143557"/>
                </a:cubicBezTo>
                <a:cubicBezTo>
                  <a:pt x="1749961" y="144016"/>
                  <a:pt x="1750138" y="144473"/>
                  <a:pt x="1750201" y="144929"/>
                </a:cubicBezTo>
                <a:cubicBezTo>
                  <a:pt x="1750264" y="145386"/>
                  <a:pt x="1750289" y="145838"/>
                  <a:pt x="1750277" y="146288"/>
                </a:cubicBezTo>
                <a:cubicBezTo>
                  <a:pt x="1750277" y="146875"/>
                  <a:pt x="1750352" y="147276"/>
                  <a:pt x="1750504" y="147493"/>
                </a:cubicBezTo>
                <a:cubicBezTo>
                  <a:pt x="1750656" y="147709"/>
                  <a:pt x="1750883" y="147811"/>
                  <a:pt x="1751186" y="147800"/>
                </a:cubicBezTo>
                <a:cubicBezTo>
                  <a:pt x="1752850" y="147826"/>
                  <a:pt x="1754401" y="148009"/>
                  <a:pt x="1755840" y="148346"/>
                </a:cubicBezTo>
                <a:cubicBezTo>
                  <a:pt x="1757279" y="148684"/>
                  <a:pt x="1758680" y="149017"/>
                  <a:pt x="1760044" y="149346"/>
                </a:cubicBezTo>
                <a:lnTo>
                  <a:pt x="1760656" y="149346"/>
                </a:lnTo>
                <a:cubicBezTo>
                  <a:pt x="1761746" y="150200"/>
                  <a:pt x="1762926" y="150753"/>
                  <a:pt x="1764198" y="151005"/>
                </a:cubicBezTo>
                <a:cubicBezTo>
                  <a:pt x="1765470" y="151256"/>
                  <a:pt x="1766721" y="151507"/>
                  <a:pt x="1767952" y="151759"/>
                </a:cubicBezTo>
                <a:cubicBezTo>
                  <a:pt x="1768716" y="152061"/>
                  <a:pt x="1769615" y="152364"/>
                  <a:pt x="1770648" y="152668"/>
                </a:cubicBezTo>
                <a:cubicBezTo>
                  <a:pt x="1771683" y="152972"/>
                  <a:pt x="1772813" y="153277"/>
                  <a:pt x="1774038" y="153582"/>
                </a:cubicBezTo>
                <a:cubicBezTo>
                  <a:pt x="1775112" y="154033"/>
                  <a:pt x="1776166" y="154427"/>
                  <a:pt x="1777201" y="154764"/>
                </a:cubicBezTo>
                <a:cubicBezTo>
                  <a:pt x="1778236" y="155101"/>
                  <a:pt x="1779214" y="155419"/>
                  <a:pt x="1780134" y="155717"/>
                </a:cubicBezTo>
                <a:cubicBezTo>
                  <a:pt x="1780909" y="156041"/>
                  <a:pt x="1781722" y="156384"/>
                  <a:pt x="1782573" y="156747"/>
                </a:cubicBezTo>
                <a:cubicBezTo>
                  <a:pt x="1783424" y="157109"/>
                  <a:pt x="1784236" y="157376"/>
                  <a:pt x="1785011" y="157547"/>
                </a:cubicBezTo>
                <a:cubicBezTo>
                  <a:pt x="1786091" y="158145"/>
                  <a:pt x="1787208" y="158704"/>
                  <a:pt x="1788364" y="159225"/>
                </a:cubicBezTo>
                <a:cubicBezTo>
                  <a:pt x="1789520" y="159746"/>
                  <a:pt x="1790637" y="160305"/>
                  <a:pt x="1791717" y="160902"/>
                </a:cubicBezTo>
                <a:cubicBezTo>
                  <a:pt x="1792326" y="161068"/>
                  <a:pt x="1792860" y="161271"/>
                  <a:pt x="1793317" y="161512"/>
                </a:cubicBezTo>
                <a:cubicBezTo>
                  <a:pt x="1793774" y="161754"/>
                  <a:pt x="1794155" y="161957"/>
                  <a:pt x="1794460" y="162122"/>
                </a:cubicBezTo>
                <a:cubicBezTo>
                  <a:pt x="1794758" y="162262"/>
                  <a:pt x="1795000" y="162288"/>
                  <a:pt x="1795184" y="162199"/>
                </a:cubicBezTo>
                <a:cubicBezTo>
                  <a:pt x="1795368" y="162110"/>
                  <a:pt x="1795533" y="161983"/>
                  <a:pt x="1795679" y="161817"/>
                </a:cubicBezTo>
                <a:cubicBezTo>
                  <a:pt x="1796263" y="161188"/>
                  <a:pt x="1796771" y="160464"/>
                  <a:pt x="1797203" y="159644"/>
                </a:cubicBezTo>
                <a:cubicBezTo>
                  <a:pt x="1797635" y="158825"/>
                  <a:pt x="1798143" y="158024"/>
                  <a:pt x="1798727" y="157242"/>
                </a:cubicBezTo>
                <a:cubicBezTo>
                  <a:pt x="1799019" y="157204"/>
                  <a:pt x="1799197" y="156975"/>
                  <a:pt x="1799261" y="156556"/>
                </a:cubicBezTo>
                <a:cubicBezTo>
                  <a:pt x="1799324" y="156137"/>
                  <a:pt x="1799350" y="155755"/>
                  <a:pt x="1799337" y="155412"/>
                </a:cubicBezTo>
                <a:cubicBezTo>
                  <a:pt x="1799591" y="155107"/>
                  <a:pt x="1799692" y="154497"/>
                  <a:pt x="1799642" y="153582"/>
                </a:cubicBezTo>
                <a:cubicBezTo>
                  <a:pt x="1799813" y="152991"/>
                  <a:pt x="1799851" y="152573"/>
                  <a:pt x="1799756" y="152326"/>
                </a:cubicBezTo>
                <a:cubicBezTo>
                  <a:pt x="1799660" y="152079"/>
                  <a:pt x="1799318" y="151890"/>
                  <a:pt x="1798727" y="151759"/>
                </a:cubicBezTo>
                <a:cubicBezTo>
                  <a:pt x="1797762" y="151507"/>
                  <a:pt x="1796949" y="151407"/>
                  <a:pt x="1796289" y="151457"/>
                </a:cubicBezTo>
                <a:lnTo>
                  <a:pt x="1786535" y="149346"/>
                </a:lnTo>
                <a:cubicBezTo>
                  <a:pt x="1785145" y="149168"/>
                  <a:pt x="1783735" y="148835"/>
                  <a:pt x="1782306" y="148345"/>
                </a:cubicBezTo>
                <a:cubicBezTo>
                  <a:pt x="1780877" y="147856"/>
                  <a:pt x="1779544" y="147370"/>
                  <a:pt x="1778306" y="146886"/>
                </a:cubicBezTo>
                <a:cubicBezTo>
                  <a:pt x="1777404" y="146575"/>
                  <a:pt x="1776540" y="146225"/>
                  <a:pt x="1775715" y="145837"/>
                </a:cubicBezTo>
                <a:cubicBezTo>
                  <a:pt x="1774889" y="145449"/>
                  <a:pt x="1774026" y="145096"/>
                  <a:pt x="1773124" y="144779"/>
                </a:cubicBezTo>
                <a:cubicBezTo>
                  <a:pt x="1772356" y="144486"/>
                  <a:pt x="1771606" y="144155"/>
                  <a:pt x="1770877" y="143786"/>
                </a:cubicBezTo>
                <a:cubicBezTo>
                  <a:pt x="1770147" y="143417"/>
                  <a:pt x="1769475" y="142934"/>
                  <a:pt x="1768860" y="142336"/>
                </a:cubicBezTo>
                <a:lnTo>
                  <a:pt x="1762798" y="138671"/>
                </a:lnTo>
                <a:cubicBezTo>
                  <a:pt x="1761249" y="137894"/>
                  <a:pt x="1759834" y="136851"/>
                  <a:pt x="1758553" y="135540"/>
                </a:cubicBezTo>
                <a:cubicBezTo>
                  <a:pt x="1757272" y="134229"/>
                  <a:pt x="1756240" y="132728"/>
                  <a:pt x="1755456" y="131035"/>
                </a:cubicBezTo>
                <a:cubicBezTo>
                  <a:pt x="1754258" y="129363"/>
                  <a:pt x="1753442" y="127677"/>
                  <a:pt x="1753010" y="125977"/>
                </a:cubicBezTo>
                <a:cubicBezTo>
                  <a:pt x="1752577" y="124276"/>
                  <a:pt x="1752374" y="122514"/>
                  <a:pt x="1752399" y="120690"/>
                </a:cubicBezTo>
                <a:lnTo>
                  <a:pt x="1752399" y="109091"/>
                </a:lnTo>
                <a:cubicBezTo>
                  <a:pt x="1752412" y="108162"/>
                  <a:pt x="1752539" y="107123"/>
                  <a:pt x="1752780" y="105972"/>
                </a:cubicBezTo>
                <a:cubicBezTo>
                  <a:pt x="1753022" y="104821"/>
                  <a:pt x="1753302" y="103633"/>
                  <a:pt x="1753620" y="102408"/>
                </a:cubicBezTo>
                <a:cubicBezTo>
                  <a:pt x="1753926" y="101826"/>
                  <a:pt x="1754156" y="101243"/>
                  <a:pt x="1754308" y="100658"/>
                </a:cubicBezTo>
                <a:cubicBezTo>
                  <a:pt x="1754461" y="100073"/>
                  <a:pt x="1754538" y="99336"/>
                  <a:pt x="1754538" y="98445"/>
                </a:cubicBezTo>
                <a:cubicBezTo>
                  <a:pt x="1754544" y="98261"/>
                  <a:pt x="1754532" y="98019"/>
                  <a:pt x="1754500" y="97720"/>
                </a:cubicBezTo>
                <a:cubicBezTo>
                  <a:pt x="1754468" y="97421"/>
                  <a:pt x="1754379" y="97256"/>
                  <a:pt x="1754232" y="97224"/>
                </a:cubicBezTo>
                <a:cubicBezTo>
                  <a:pt x="1753907" y="97218"/>
                  <a:pt x="1753563" y="97230"/>
                  <a:pt x="1753200" y="97262"/>
                </a:cubicBezTo>
                <a:cubicBezTo>
                  <a:pt x="1752837" y="97294"/>
                  <a:pt x="1752570" y="97383"/>
                  <a:pt x="1752399" y="97529"/>
                </a:cubicBezTo>
                <a:cubicBezTo>
                  <a:pt x="1751780" y="97548"/>
                  <a:pt x="1751123" y="97663"/>
                  <a:pt x="1750428" y="97873"/>
                </a:cubicBezTo>
                <a:cubicBezTo>
                  <a:pt x="1749733" y="98083"/>
                  <a:pt x="1749076" y="98273"/>
                  <a:pt x="1748457" y="98445"/>
                </a:cubicBezTo>
                <a:cubicBezTo>
                  <a:pt x="1748318" y="98432"/>
                  <a:pt x="1748217" y="98458"/>
                  <a:pt x="1748154" y="98522"/>
                </a:cubicBezTo>
                <a:cubicBezTo>
                  <a:pt x="1748091" y="98585"/>
                  <a:pt x="1747990" y="98763"/>
                  <a:pt x="1747851" y="99056"/>
                </a:cubicBezTo>
                <a:lnTo>
                  <a:pt x="1746638" y="99056"/>
                </a:lnTo>
                <a:cubicBezTo>
                  <a:pt x="1746183" y="99202"/>
                  <a:pt x="1745804" y="99291"/>
                  <a:pt x="1745500" y="99323"/>
                </a:cubicBezTo>
                <a:cubicBezTo>
                  <a:pt x="1745196" y="99355"/>
                  <a:pt x="1744967" y="99368"/>
                  <a:pt x="1744814" y="99361"/>
                </a:cubicBezTo>
                <a:lnTo>
                  <a:pt x="1736872" y="99361"/>
                </a:lnTo>
                <a:cubicBezTo>
                  <a:pt x="1735956" y="99368"/>
                  <a:pt x="1734963" y="99355"/>
                  <a:pt x="1733894" y="99323"/>
                </a:cubicBezTo>
                <a:cubicBezTo>
                  <a:pt x="1732825" y="99291"/>
                  <a:pt x="1731679" y="99202"/>
                  <a:pt x="1730457" y="99056"/>
                </a:cubicBezTo>
                <a:cubicBezTo>
                  <a:pt x="1729649" y="98681"/>
                  <a:pt x="1728975" y="97981"/>
                  <a:pt x="1728435" y="96957"/>
                </a:cubicBezTo>
                <a:cubicBezTo>
                  <a:pt x="1727894" y="95933"/>
                  <a:pt x="1727754" y="95004"/>
                  <a:pt x="1728014" y="94171"/>
                </a:cubicBezTo>
                <a:lnTo>
                  <a:pt x="1728014" y="92033"/>
                </a:lnTo>
                <a:cubicBezTo>
                  <a:pt x="1728147" y="91741"/>
                  <a:pt x="1728262" y="91410"/>
                  <a:pt x="1728357" y="91041"/>
                </a:cubicBezTo>
                <a:cubicBezTo>
                  <a:pt x="1728453" y="90672"/>
                  <a:pt x="1728644" y="90189"/>
                  <a:pt x="1728930" y="89591"/>
                </a:cubicBezTo>
                <a:lnTo>
                  <a:pt x="1728930" y="90507"/>
                </a:lnTo>
                <a:cubicBezTo>
                  <a:pt x="1729076" y="90799"/>
                  <a:pt x="1729166" y="91054"/>
                  <a:pt x="1729197" y="91270"/>
                </a:cubicBezTo>
                <a:cubicBezTo>
                  <a:pt x="1729229" y="91486"/>
                  <a:pt x="1729242" y="91741"/>
                  <a:pt x="1729236" y="92033"/>
                </a:cubicBezTo>
                <a:cubicBezTo>
                  <a:pt x="1729254" y="93102"/>
                  <a:pt x="1729598" y="93865"/>
                  <a:pt x="1730266" y="94323"/>
                </a:cubicBezTo>
                <a:cubicBezTo>
                  <a:pt x="1730935" y="94781"/>
                  <a:pt x="1731813" y="94934"/>
                  <a:pt x="1732901" y="94781"/>
                </a:cubicBezTo>
                <a:cubicBezTo>
                  <a:pt x="1734288" y="94457"/>
                  <a:pt x="1735638" y="93961"/>
                  <a:pt x="1736948" y="93293"/>
                </a:cubicBezTo>
                <a:cubicBezTo>
                  <a:pt x="1738260" y="92625"/>
                  <a:pt x="1739456" y="91900"/>
                  <a:pt x="1740538" y="91117"/>
                </a:cubicBezTo>
                <a:lnTo>
                  <a:pt x="1749367" y="85927"/>
                </a:lnTo>
                <a:cubicBezTo>
                  <a:pt x="1750586" y="85157"/>
                  <a:pt x="1751866" y="84406"/>
                  <a:pt x="1753206" y="83675"/>
                </a:cubicBezTo>
                <a:cubicBezTo>
                  <a:pt x="1754546" y="82943"/>
                  <a:pt x="1755908" y="82269"/>
                  <a:pt x="1757291" y="81652"/>
                </a:cubicBezTo>
                <a:lnTo>
                  <a:pt x="1759739" y="79215"/>
                </a:lnTo>
                <a:cubicBezTo>
                  <a:pt x="1760185" y="78621"/>
                  <a:pt x="1760516" y="78007"/>
                  <a:pt x="1760733" y="77372"/>
                </a:cubicBezTo>
                <a:cubicBezTo>
                  <a:pt x="1760949" y="76736"/>
                  <a:pt x="1761128" y="76041"/>
                  <a:pt x="1761268" y="75286"/>
                </a:cubicBezTo>
                <a:cubicBezTo>
                  <a:pt x="1761568" y="74644"/>
                  <a:pt x="1761810" y="73946"/>
                  <a:pt x="1761995" y="73190"/>
                </a:cubicBezTo>
                <a:cubicBezTo>
                  <a:pt x="1762180" y="72435"/>
                  <a:pt x="1762345" y="71812"/>
                  <a:pt x="1762492" y="71323"/>
                </a:cubicBezTo>
                <a:cubicBezTo>
                  <a:pt x="1762651" y="70733"/>
                  <a:pt x="1762791" y="70237"/>
                  <a:pt x="1762912" y="69837"/>
                </a:cubicBezTo>
                <a:cubicBezTo>
                  <a:pt x="1763034" y="69437"/>
                  <a:pt x="1763097" y="69018"/>
                  <a:pt x="1763104" y="68580"/>
                </a:cubicBezTo>
                <a:cubicBezTo>
                  <a:pt x="1763419" y="67977"/>
                  <a:pt x="1763697" y="67355"/>
                  <a:pt x="1763937" y="66713"/>
                </a:cubicBezTo>
                <a:cubicBezTo>
                  <a:pt x="1764177" y="66072"/>
                  <a:pt x="1764303" y="65373"/>
                  <a:pt x="1764316" y="64618"/>
                </a:cubicBezTo>
                <a:cubicBezTo>
                  <a:pt x="1764492" y="64002"/>
                  <a:pt x="1764745" y="63329"/>
                  <a:pt x="1765073" y="62598"/>
                </a:cubicBezTo>
                <a:cubicBezTo>
                  <a:pt x="1765401" y="61868"/>
                  <a:pt x="1765654" y="61119"/>
                  <a:pt x="1765830" y="60350"/>
                </a:cubicBezTo>
                <a:cubicBezTo>
                  <a:pt x="1765830" y="59754"/>
                  <a:pt x="1765906" y="59195"/>
                  <a:pt x="1766058" y="58674"/>
                </a:cubicBezTo>
                <a:cubicBezTo>
                  <a:pt x="1766209" y="58153"/>
                  <a:pt x="1766437" y="57595"/>
                  <a:pt x="1766740" y="56998"/>
                </a:cubicBezTo>
                <a:cubicBezTo>
                  <a:pt x="1766878" y="56102"/>
                  <a:pt x="1766979" y="55226"/>
                  <a:pt x="1767042" y="54369"/>
                </a:cubicBezTo>
                <a:cubicBezTo>
                  <a:pt x="1767106" y="53512"/>
                  <a:pt x="1767207" y="52559"/>
                  <a:pt x="1767346" y="51511"/>
                </a:cubicBezTo>
                <a:cubicBezTo>
                  <a:pt x="1767642" y="50724"/>
                  <a:pt x="1767882" y="49784"/>
                  <a:pt x="1768065" y="48692"/>
                </a:cubicBezTo>
                <a:cubicBezTo>
                  <a:pt x="1768248" y="47600"/>
                  <a:pt x="1768412" y="46507"/>
                  <a:pt x="1768557" y="45415"/>
                </a:cubicBezTo>
                <a:cubicBezTo>
                  <a:pt x="1768570" y="45110"/>
                  <a:pt x="1768620" y="44882"/>
                  <a:pt x="1768709" y="44729"/>
                </a:cubicBezTo>
                <a:cubicBezTo>
                  <a:pt x="1768797" y="44577"/>
                  <a:pt x="1768848" y="44501"/>
                  <a:pt x="1768860" y="44501"/>
                </a:cubicBezTo>
                <a:cubicBezTo>
                  <a:pt x="1768854" y="43123"/>
                  <a:pt x="1768942" y="41840"/>
                  <a:pt x="1769126" y="40653"/>
                </a:cubicBezTo>
                <a:cubicBezTo>
                  <a:pt x="1769309" y="39465"/>
                  <a:pt x="1769626" y="38411"/>
                  <a:pt x="1770076" y="37490"/>
                </a:cubicBezTo>
                <a:cubicBezTo>
                  <a:pt x="1770235" y="37021"/>
                  <a:pt x="1770374" y="36436"/>
                  <a:pt x="1770495" y="35738"/>
                </a:cubicBezTo>
                <a:cubicBezTo>
                  <a:pt x="1770616" y="35039"/>
                  <a:pt x="1770679" y="34303"/>
                  <a:pt x="1770686" y="33528"/>
                </a:cubicBezTo>
                <a:lnTo>
                  <a:pt x="1771905" y="29870"/>
                </a:lnTo>
                <a:cubicBezTo>
                  <a:pt x="1772343" y="28499"/>
                  <a:pt x="1772534" y="27127"/>
                  <a:pt x="1772476" y="25756"/>
                </a:cubicBezTo>
                <a:cubicBezTo>
                  <a:pt x="1772419" y="24384"/>
                  <a:pt x="1772229" y="23013"/>
                  <a:pt x="1771905" y="21641"/>
                </a:cubicBezTo>
                <a:cubicBezTo>
                  <a:pt x="1771746" y="20993"/>
                  <a:pt x="1771606" y="20231"/>
                  <a:pt x="1771486" y="19355"/>
                </a:cubicBezTo>
                <a:cubicBezTo>
                  <a:pt x="1771365" y="18479"/>
                  <a:pt x="1771302" y="17717"/>
                  <a:pt x="1771295" y="17069"/>
                </a:cubicBezTo>
                <a:lnTo>
                  <a:pt x="1769466" y="11582"/>
                </a:lnTo>
                <a:lnTo>
                  <a:pt x="1769466" y="9754"/>
                </a:lnTo>
                <a:cubicBezTo>
                  <a:pt x="1769315" y="8242"/>
                  <a:pt x="1768936" y="6845"/>
                  <a:pt x="1768330" y="5563"/>
                </a:cubicBezTo>
                <a:cubicBezTo>
                  <a:pt x="1767724" y="4280"/>
                  <a:pt x="1766891" y="3035"/>
                  <a:pt x="1765830" y="1829"/>
                </a:cubicBezTo>
                <a:cubicBezTo>
                  <a:pt x="1765654" y="1670"/>
                  <a:pt x="1765401" y="1530"/>
                  <a:pt x="1765073" y="1410"/>
                </a:cubicBezTo>
                <a:cubicBezTo>
                  <a:pt x="1764745" y="1289"/>
                  <a:pt x="1764492" y="1226"/>
                  <a:pt x="1764316" y="1219"/>
                </a:cubicBezTo>
                <a:cubicBezTo>
                  <a:pt x="1763760" y="1092"/>
                  <a:pt x="1763508" y="1118"/>
                  <a:pt x="1763558" y="1295"/>
                </a:cubicBezTo>
                <a:cubicBezTo>
                  <a:pt x="1763609" y="1473"/>
                  <a:pt x="1763659" y="1651"/>
                  <a:pt x="1763710" y="1829"/>
                </a:cubicBezTo>
                <a:cubicBezTo>
                  <a:pt x="1763419" y="3067"/>
                  <a:pt x="1763243" y="4324"/>
                  <a:pt x="1763179" y="5601"/>
                </a:cubicBezTo>
                <a:cubicBezTo>
                  <a:pt x="1763116" y="6877"/>
                  <a:pt x="1763091" y="8058"/>
                  <a:pt x="1763104" y="9144"/>
                </a:cubicBezTo>
                <a:lnTo>
                  <a:pt x="1763104" y="10363"/>
                </a:lnTo>
                <a:cubicBezTo>
                  <a:pt x="1762957" y="8712"/>
                  <a:pt x="1762868" y="7138"/>
                  <a:pt x="1762836" y="5639"/>
                </a:cubicBezTo>
                <a:cubicBezTo>
                  <a:pt x="1762804" y="4140"/>
                  <a:pt x="1762791" y="2565"/>
                  <a:pt x="1762798" y="914"/>
                </a:cubicBezTo>
                <a:cubicBezTo>
                  <a:pt x="1762830" y="610"/>
                  <a:pt x="1763070" y="381"/>
                  <a:pt x="1763519" y="229"/>
                </a:cubicBezTo>
                <a:cubicBezTo>
                  <a:pt x="1763968" y="76"/>
                  <a:pt x="1764436" y="0"/>
                  <a:pt x="1764922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>
            <a:outerShdw blurRad="38100" dist="38100" dir="2700000" algn="tl">
              <a:srgbClr val="000000">
                <a:alpha val="43137"/>
              </a:srgbClr>
            </a:outerShdw>
          </a:effectLst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noAutofit/>
          </a:bodyPr>
          <a:lstStyle/>
          <a:p>
            <a:endParaRPr lang="zh-CN" altLang="en-US" sz="2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演示新手书" panose="00000500000000000000" pitchFamily="50" charset="-122"/>
              <a:ea typeface="演示新手书" panose="00000500000000000000" pitchFamily="50" charset="-122"/>
              <a:sym typeface="演示新手书" panose="00000500000000000000" pitchFamily="50" charset="-122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EEF685E-61E6-41A9-B191-D9C886C6BA4B}" type="datetimeFigureOut">
              <a:rPr lang="zh-CN" altLang="en-US" smtClean="0"/>
              <a:t>2023-3-13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3F812F-8C50-4B5B-A9AC-4E4C82BFBA1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3.wdp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Relationship Id="rId4" Type="http://schemas.microsoft.com/office/2007/relationships/hdphoto" Target="../media/hdphoto4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5.wdp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6.wdp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7.wdp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8.wdp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microsoft.com/office/2007/relationships/hdphoto" Target="../media/hdphoto9.wdp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Object 105"/>
          <p:cNvSpPr txBox="1"/>
          <p:nvPr/>
        </p:nvSpPr>
        <p:spPr>
          <a:xfrm>
            <a:off x="904875" y="2497455"/>
            <a:ext cx="10382250" cy="1138555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54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斜黑体" panose="00000A08000000000000" pitchFamily="50" charset="-122"/>
                <a:ea typeface="演示斜黑体" panose="00000A08000000000000" pitchFamily="50" charset="-122"/>
                <a:cs typeface="+mn-cs"/>
              </a:rPr>
              <a:t>集中培训授课课件名称</a:t>
            </a:r>
          </a:p>
        </p:txBody>
      </p:sp>
      <p:sp>
        <p:nvSpPr>
          <p:cNvPr id="2" name="矩形: 圆角 1"/>
          <p:cNvSpPr/>
          <p:nvPr/>
        </p:nvSpPr>
        <p:spPr>
          <a:xfrm>
            <a:off x="5017453" y="4512304"/>
            <a:ext cx="2155824" cy="431800"/>
          </a:xfrm>
          <a:prstGeom prst="roundRect">
            <a:avLst>
              <a:gd name="adj" fmla="val 50000"/>
            </a:avLst>
          </a:prstGeom>
          <a:solidFill>
            <a:srgbClr val="235FF4"/>
          </a:solidFill>
          <a:ln>
            <a:noFill/>
          </a:ln>
          <a:effectLst>
            <a:outerShdw blurRad="254000" sx="110000" sy="110000" algn="ctr" rotWithShape="0">
              <a:srgbClr val="1A34A7">
                <a:alpha val="40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授课人：</a:t>
            </a:r>
            <a:r>
              <a:rPr kumimoji="0" lang="en-US" altLang="zh-CN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XXX</a:t>
            </a:r>
          </a:p>
        </p:txBody>
      </p:sp>
      <p:sp>
        <p:nvSpPr>
          <p:cNvPr id="3" name="文本框 2"/>
          <p:cNvSpPr txBox="1"/>
          <p:nvPr/>
        </p:nvSpPr>
        <p:spPr>
          <a:xfrm>
            <a:off x="5018089" y="5014013"/>
            <a:ext cx="2155823" cy="368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2023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年</a:t>
            </a: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月</a:t>
            </a: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日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组合 7"/>
          <p:cNvGrpSpPr/>
          <p:nvPr/>
        </p:nvGrpSpPr>
        <p:grpSpPr>
          <a:xfrm>
            <a:off x="795020" y="844550"/>
            <a:ext cx="10601960" cy="5490845"/>
            <a:chOff x="3264" y="1739"/>
            <a:chExt cx="11263" cy="7402"/>
          </a:xfrm>
        </p:grpSpPr>
        <p:grpSp>
          <p:nvGrpSpPr>
            <p:cNvPr id="5" name="组合 4"/>
            <p:cNvGrpSpPr/>
            <p:nvPr/>
          </p:nvGrpSpPr>
          <p:grpSpPr>
            <a:xfrm>
              <a:off x="3264" y="1739"/>
              <a:ext cx="11263" cy="7402"/>
              <a:chOff x="3156" y="-109"/>
              <a:chExt cx="11263" cy="7402"/>
            </a:xfrm>
          </p:grpSpPr>
          <p:sp>
            <p:nvSpPr>
              <p:cNvPr id="7" name="矩形: 圆角 6"/>
              <p:cNvSpPr/>
              <p:nvPr/>
            </p:nvSpPr>
            <p:spPr>
              <a:xfrm>
                <a:off x="3156" y="-109"/>
                <a:ext cx="11263" cy="7402"/>
              </a:xfrm>
              <a:prstGeom prst="roundRect">
                <a:avLst>
                  <a:gd name="adj" fmla="val 10005"/>
                </a:avLst>
              </a:prstGeom>
              <a:gradFill flip="none" rotWithShape="1">
                <a:gsLst>
                  <a:gs pos="100000">
                    <a:schemeClr val="accent1">
                      <a:lumMod val="20000"/>
                      <a:lumOff val="80000"/>
                      <a:alpha val="75000"/>
                    </a:schemeClr>
                  </a:gs>
                  <a:gs pos="0">
                    <a:schemeClr val="accent1">
                      <a:lumMod val="20000"/>
                      <a:lumOff val="80000"/>
                      <a:alpha val="0"/>
                    </a:schemeClr>
                  </a:gs>
                </a:gsLst>
                <a:lin ang="10800000" scaled="1"/>
                <a:tileRect/>
              </a:gradFill>
              <a:ln>
                <a:gradFill flip="none" rotWithShape="1"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100000">
                      <a:schemeClr val="accent1">
                        <a:lumMod val="45000"/>
                        <a:lumOff val="55000"/>
                        <a:alpha val="6000"/>
                      </a:schemeClr>
                    </a:gs>
                  </a:gsLst>
                  <a:lin ang="0" scaled="1"/>
                  <a:tileRect/>
                </a:gra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Roboto Regular"/>
                  <a:ea typeface="思源黑体 CN Regular" panose="020B0500000000000000" charset="-122"/>
                  <a:cs typeface="+mn-cs"/>
                </a:endParaRPr>
              </a:p>
            </p:txBody>
          </p:sp>
          <p:sp>
            <p:nvSpPr>
              <p:cNvPr id="62" name="矩形: 圆角 61"/>
              <p:cNvSpPr/>
              <p:nvPr/>
            </p:nvSpPr>
            <p:spPr>
              <a:xfrm rot="2684045">
                <a:off x="8248" y="335"/>
                <a:ext cx="233" cy="633"/>
              </a:xfrm>
              <a:prstGeom prst="roundRect">
                <a:avLst>
                  <a:gd name="adj" fmla="val 33114"/>
                </a:avLst>
              </a:prstGeom>
              <a:ln w="31750">
                <a:solidFill>
                  <a:schemeClr val="bg1"/>
                </a:solidFill>
              </a:ln>
              <a:effectLst>
                <a:outerShdw blurRad="292100" dist="127000" dir="5400000" sx="101000" sy="101000" algn="t" rotWithShape="0">
                  <a:schemeClr val="accent1">
                    <a:alpha val="46000"/>
                  </a:scheme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Roboto Regular"/>
                  <a:ea typeface="思源黑体 CN Regular" panose="020B0500000000000000" charset="-122"/>
                  <a:cs typeface="+mn-cs"/>
                </a:endParaRPr>
              </a:p>
            </p:txBody>
          </p:sp>
          <p:sp>
            <p:nvSpPr>
              <p:cNvPr id="180" name="Object 2023"/>
              <p:cNvSpPr txBox="1"/>
              <p:nvPr/>
            </p:nvSpPr>
            <p:spPr>
              <a:xfrm>
                <a:off x="8106" y="1484"/>
                <a:ext cx="6043" cy="3781"/>
              </a:xfrm>
              <a:prstGeom prst="rect">
                <a:avLst/>
              </a:prstGeom>
            </p:spPr>
            <p:txBody>
              <a:bodyPr vert="horz" wrap="square" lIns="0" tIns="0" rIns="0" bIns="0" rtlCol="0" anchor="t" anchorCtr="0">
                <a:noAutofit/>
              </a:bodyPr>
              <a:lstStyle/>
              <a:p>
                <a:pPr marL="342900" marR="0" lvl="0" indent="-342900" algn="l" defTabSz="457200" rtl="0" fontAlgn="auto">
                  <a:lnSpc>
                    <a:spcPct val="18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 typeface="Arial" panose="020B0604020202020204" pitchFamily="34" charset="0"/>
                  <a:buChar char="•"/>
                  <a:defRPr/>
                </a:pPr>
                <a:r>
                  <a:rPr kumimoji="0" lang="zh-CN" altLang="en-US" sz="22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思源黑体 CN Regular" panose="020B0500000000000000" charset="-122"/>
                    <a:ea typeface="思源黑体 CN Regular" panose="020B0500000000000000" charset="-122"/>
                    <a:cs typeface="+mn-cs"/>
                  </a:rPr>
                  <a:t>授课老师个人基本简介</a:t>
                </a:r>
                <a:endParaRPr kumimoji="0" lang="en-US" altLang="zh-CN" sz="2200" b="0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思源黑体 CN Regular" panose="020B0500000000000000" charset="-122"/>
                  <a:ea typeface="思源黑体 CN Regular" panose="020B0500000000000000" charset="-122"/>
                  <a:cs typeface="+mn-cs"/>
                </a:endParaRPr>
              </a:p>
            </p:txBody>
          </p:sp>
        </p:grpSp>
        <p:sp>
          <p:nvSpPr>
            <p:cNvPr id="179" name="Object 2022"/>
            <p:cNvSpPr txBox="1"/>
            <p:nvPr/>
          </p:nvSpPr>
          <p:spPr>
            <a:xfrm>
              <a:off x="8683" y="2262"/>
              <a:ext cx="3157" cy="1070"/>
            </a:xfrm>
            <a:prstGeom prst="rect">
              <a:avLst/>
            </a:prstGeom>
          </p:spPr>
          <p:txBody>
            <a:bodyPr vert="horz" wrap="square" lIns="0" tIns="0" rIns="0" bIns="0" rtlCol="0" anchor="t" anchorCtr="0">
              <a:no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23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zh-CN" altLang="en-US" sz="3600" b="1" i="0" u="none" strike="noStrike" kern="1200" cap="none" spc="0" normalizeH="0" baseline="0" noProof="0" dirty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思源黑体 CN Bold" panose="020B0800000000000000" pitchFamily="34" charset="-122"/>
                  <a:ea typeface="思源黑体 CN Bold" panose="020B0800000000000000" pitchFamily="34" charset="-122"/>
                  <a:cs typeface="+mn-cs"/>
                </a:rPr>
                <a:t>授课老师姓名</a:t>
              </a:r>
            </a:p>
          </p:txBody>
        </p:sp>
      </p:grpSp>
      <p:sp>
        <p:nvSpPr>
          <p:cNvPr id="2" name="矩形 1"/>
          <p:cNvSpPr/>
          <p:nvPr/>
        </p:nvSpPr>
        <p:spPr>
          <a:xfrm>
            <a:off x="1203325" y="1087120"/>
            <a:ext cx="3846830" cy="5005070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zh-CN" altLang="en-US"/>
              <a:t>授课老师照片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5" descr="城市的地标&#10;&#10;中度可信度描述已自动生成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6088" y="0"/>
            <a:ext cx="6385560" cy="685800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7" name="矩形 6"/>
          <p:cNvSpPr/>
          <p:nvPr/>
        </p:nvSpPr>
        <p:spPr>
          <a:xfrm flipV="1">
            <a:off x="6346087" y="0"/>
            <a:ext cx="6455513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67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5" name="组合 14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16" name="组合 15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20" name="文本框 19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21" name="文本框 20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17" name="文本框 16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bg1"/>
            </a:gs>
            <a:gs pos="96000">
              <a:srgbClr val="7197ED">
                <a:lumMod val="16000"/>
                <a:lumOff val="84000"/>
              </a:srgbClr>
            </a:gs>
          </a:gsLst>
          <a:lin ang="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组合 13"/>
          <p:cNvGrpSpPr/>
          <p:nvPr/>
        </p:nvGrpSpPr>
        <p:grpSpPr>
          <a:xfrm>
            <a:off x="6346086" y="0"/>
            <a:ext cx="5884639" cy="6858000"/>
            <a:chOff x="6346086" y="0"/>
            <a:chExt cx="5884639" cy="6858000"/>
          </a:xfrm>
        </p:grpSpPr>
        <p:pic>
          <p:nvPicPr>
            <p:cNvPr id="15" name="图片 14"/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saturation sat="66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6347637" y="0"/>
              <a:ext cx="5883088" cy="6857999"/>
            </a:xfrm>
            <a:prstGeom prst="rect">
              <a:avLst/>
            </a:prstGeom>
            <a:effectLst>
              <a:outerShdw blurRad="254000" dist="38100" dir="10800000" sx="102000" sy="102000" algn="r" rotWithShape="0">
                <a:srgbClr val="1A34A7">
                  <a:alpha val="20000"/>
                </a:srgbClr>
              </a:outerShdw>
            </a:effectLst>
          </p:spPr>
        </p:pic>
        <p:sp>
          <p:nvSpPr>
            <p:cNvPr id="16" name="矩形 15"/>
            <p:cNvSpPr/>
            <p:nvPr/>
          </p:nvSpPr>
          <p:spPr>
            <a:xfrm flipV="1">
              <a:off x="6346086" y="0"/>
              <a:ext cx="5884639" cy="6858000"/>
            </a:xfrm>
            <a:prstGeom prst="rect">
              <a:avLst/>
            </a:prstGeom>
            <a:gradFill>
              <a:gsLst>
                <a:gs pos="0">
                  <a:srgbClr val="235FF4"/>
                </a:gs>
                <a:gs pos="67000">
                  <a:schemeClr val="accent1">
                    <a:alpha val="0"/>
                  </a:schemeClr>
                </a:gs>
              </a:gsLst>
              <a:lin ang="5400000" scaled="1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endParaRPr>
            </a:p>
          </p:txBody>
        </p:sp>
      </p:grpSp>
      <p:grpSp>
        <p:nvGrpSpPr>
          <p:cNvPr id="12" name="组合 11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13" name="组合 12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18" name="文本框 17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19" name="文本框 18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17" name="文本框 16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/>
          <p:cNvPicPr>
            <a:picLocks noChangeAspect="1"/>
          </p:cNvPicPr>
          <p:nvPr/>
        </p:nvPicPr>
        <p:blipFill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8730" y="3175"/>
            <a:ext cx="5843270" cy="684403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7" name="矩形 6"/>
          <p:cNvSpPr/>
          <p:nvPr/>
        </p:nvSpPr>
        <p:spPr>
          <a:xfrm flipV="1">
            <a:off x="6346190" y="0"/>
            <a:ext cx="5845810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67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8" name="组合 17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19" name="组合 18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21" name="文本框 20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22" name="文本框 21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20" name="文本框 19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8413" y="0"/>
            <a:ext cx="5845912" cy="685800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2" name="矩形 1"/>
          <p:cNvSpPr/>
          <p:nvPr/>
        </p:nvSpPr>
        <p:spPr>
          <a:xfrm>
            <a:off x="0" y="0"/>
            <a:ext cx="17069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3" name="矩形 2"/>
          <p:cNvSpPr/>
          <p:nvPr/>
        </p:nvSpPr>
        <p:spPr>
          <a:xfrm>
            <a:off x="128733" y="0"/>
            <a:ext cx="170692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7" name="矩形 6"/>
          <p:cNvSpPr/>
          <p:nvPr/>
        </p:nvSpPr>
        <p:spPr>
          <a:xfrm flipV="1">
            <a:off x="6346086" y="0"/>
            <a:ext cx="5845913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67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9" name="组合 18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20" name="组合 19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22" name="文本框 21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23" name="文本框 22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21" name="文本框 20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5" descr="图片包含 游戏机&#10;&#10;描述已自动生成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6085" y="0"/>
            <a:ext cx="5889679" cy="685800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2" name="矩形 1"/>
          <p:cNvSpPr/>
          <p:nvPr/>
        </p:nvSpPr>
        <p:spPr>
          <a:xfrm>
            <a:off x="0" y="0"/>
            <a:ext cx="17069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3" name="矩形 2"/>
          <p:cNvSpPr/>
          <p:nvPr/>
        </p:nvSpPr>
        <p:spPr>
          <a:xfrm>
            <a:off x="128733" y="0"/>
            <a:ext cx="170692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7" name="矩形 6"/>
          <p:cNvSpPr/>
          <p:nvPr/>
        </p:nvSpPr>
        <p:spPr>
          <a:xfrm flipV="1">
            <a:off x="6346086" y="0"/>
            <a:ext cx="5987163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67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9" name="组合 18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20" name="组合 19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22" name="文本框 21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23" name="文本框 22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21" name="文本框 20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6085" y="0"/>
            <a:ext cx="5889679" cy="685800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2" name="矩形 1"/>
          <p:cNvSpPr/>
          <p:nvPr/>
        </p:nvSpPr>
        <p:spPr>
          <a:xfrm>
            <a:off x="0" y="0"/>
            <a:ext cx="17069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3" name="矩形 2"/>
          <p:cNvSpPr/>
          <p:nvPr/>
        </p:nvSpPr>
        <p:spPr>
          <a:xfrm>
            <a:off x="128733" y="0"/>
            <a:ext cx="170692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7" name="矩形 6"/>
          <p:cNvSpPr/>
          <p:nvPr/>
        </p:nvSpPr>
        <p:spPr>
          <a:xfrm flipV="1">
            <a:off x="6346086" y="0"/>
            <a:ext cx="5845913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67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9" name="组合 18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20" name="组合 19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22" name="文本框 21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23" name="文本框 22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21" name="文本框 20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5" descr="城市的地标&#10;&#10;中度可信度描述已自动生成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66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348412" y="0"/>
            <a:ext cx="5843587" cy="6858000"/>
          </a:xfrm>
          <a:prstGeom prst="rect">
            <a:avLst/>
          </a:prstGeom>
          <a:effectLst>
            <a:outerShdw blurRad="254000" dist="38100" dir="10800000" sx="102000" sy="102000" algn="r" rotWithShape="0">
              <a:srgbClr val="1A34A7">
                <a:alpha val="20000"/>
              </a:srgbClr>
            </a:outerShdw>
          </a:effectLst>
        </p:spPr>
      </p:pic>
      <p:sp>
        <p:nvSpPr>
          <p:cNvPr id="2" name="矩形 1"/>
          <p:cNvSpPr/>
          <p:nvPr/>
        </p:nvSpPr>
        <p:spPr>
          <a:xfrm>
            <a:off x="0" y="0"/>
            <a:ext cx="17069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3" name="矩形 2"/>
          <p:cNvSpPr/>
          <p:nvPr/>
        </p:nvSpPr>
        <p:spPr>
          <a:xfrm>
            <a:off x="128733" y="0"/>
            <a:ext cx="170692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sp>
        <p:nvSpPr>
          <p:cNvPr id="7" name="矩形 6"/>
          <p:cNvSpPr/>
          <p:nvPr/>
        </p:nvSpPr>
        <p:spPr>
          <a:xfrm flipV="1">
            <a:off x="6346086" y="0"/>
            <a:ext cx="5845913" cy="6858000"/>
          </a:xfrm>
          <a:prstGeom prst="rect">
            <a:avLst/>
          </a:prstGeom>
          <a:gradFill>
            <a:gsLst>
              <a:gs pos="0">
                <a:srgbClr val="235FF4"/>
              </a:gs>
              <a:gs pos="100000">
                <a:schemeClr val="accent1">
                  <a:alpha val="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pic>
        <p:nvPicPr>
          <p:cNvPr id="10" name="图片 9" descr="LOGO.jpg"/>
          <p:cNvPicPr>
            <a:picLocks noChangeArrowheads="1"/>
          </p:cNvPicPr>
          <p:nvPr/>
        </p:nvPicPr>
        <p:blipFill>
          <a:blip r:embed="rId5" cstate="email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820" y="377625"/>
            <a:ext cx="913929" cy="9139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矩形 11"/>
          <p:cNvSpPr/>
          <p:nvPr/>
        </p:nvSpPr>
        <p:spPr>
          <a:xfrm>
            <a:off x="822596" y="5188690"/>
            <a:ext cx="1036551" cy="18075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cs typeface="+mn-cs"/>
            </a:endParaRPr>
          </a:p>
        </p:txBody>
      </p:sp>
      <p:grpSp>
        <p:nvGrpSpPr>
          <p:cNvPr id="13" name="组合 12"/>
          <p:cNvGrpSpPr/>
          <p:nvPr/>
        </p:nvGrpSpPr>
        <p:grpSpPr>
          <a:xfrm>
            <a:off x="7734695" y="5655064"/>
            <a:ext cx="4056029" cy="747197"/>
            <a:chOff x="7812752" y="5655064"/>
            <a:chExt cx="4056029" cy="747197"/>
          </a:xfrm>
        </p:grpSpPr>
        <p:grpSp>
          <p:nvGrpSpPr>
            <p:cNvPr id="14" name="组合 13"/>
            <p:cNvGrpSpPr/>
            <p:nvPr/>
          </p:nvGrpSpPr>
          <p:grpSpPr>
            <a:xfrm>
              <a:off x="7812752" y="5994485"/>
              <a:ext cx="4056029" cy="407776"/>
              <a:chOff x="1960903" y="6226211"/>
              <a:chExt cx="4056029" cy="407776"/>
            </a:xfrm>
          </p:grpSpPr>
          <p:sp>
            <p:nvSpPr>
              <p:cNvPr id="16" name="文本框 15"/>
              <p:cNvSpPr txBox="1"/>
              <p:nvPr/>
            </p:nvSpPr>
            <p:spPr>
              <a:xfrm>
                <a:off x="3882836" y="6226211"/>
                <a:ext cx="2134096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2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微软雅黑" panose="020B0503020204020204" pitchFamily="34" charset="-122"/>
                    <a:ea typeface="微软雅黑" panose="020B0503020204020204" pitchFamily="34" charset="-122"/>
                    <a:cs typeface="+mn-cs"/>
                    <a:sym typeface="微软雅黑" panose="020B0503020204020204" pitchFamily="34" charset="-122"/>
                  </a:rPr>
                  <a:t>深圳市律师协会</a:t>
                </a:r>
                <a:endParaRPr kumimoji="0" lang="en-US" altLang="zh-CN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FFFFFF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uLnTx/>
                  <a:uFillTx/>
                  <a:latin typeface="微软雅黑" panose="020B0503020204020204" pitchFamily="34" charset="-122"/>
                  <a:ea typeface="微软雅黑" panose="020B0503020204020204" pitchFamily="34" charset="-122"/>
                  <a:cs typeface="+mn-cs"/>
                  <a:sym typeface="微软雅黑" panose="020B0503020204020204" pitchFamily="34" charset="-122"/>
                </a:endParaRPr>
              </a:p>
            </p:txBody>
          </p:sp>
          <p:sp>
            <p:nvSpPr>
              <p:cNvPr id="17" name="文本框 16"/>
              <p:cNvSpPr txBox="1"/>
              <p:nvPr/>
            </p:nvSpPr>
            <p:spPr>
              <a:xfrm>
                <a:off x="1960903" y="6418543"/>
                <a:ext cx="4056029" cy="21544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marR="0" lvl="0" indent="0" algn="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80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uLnTx/>
                    <a:uFillTx/>
                    <a:latin typeface="Arial" panose="020B0604020202020204" pitchFamily="34" charset="0"/>
                    <a:ea typeface="演示斜黑体" panose="00000A08000000000000" pitchFamily="50" charset="-122"/>
                    <a:cs typeface="Arial" panose="020B0604020202020204" pitchFamily="34" charset="0"/>
                    <a:sym typeface="Arial" panose="020B0604020202020204" pitchFamily="34" charset="0"/>
                  </a:rPr>
                  <a:t>Shenzhen Lawyers Association</a:t>
                </a:r>
              </a:p>
            </p:txBody>
          </p:sp>
        </p:grpSp>
        <p:sp>
          <p:nvSpPr>
            <p:cNvPr id="15" name="文本框 14"/>
            <p:cNvSpPr txBox="1"/>
            <p:nvPr/>
          </p:nvSpPr>
          <p:spPr>
            <a:xfrm>
              <a:off x="9950145" y="5655064"/>
              <a:ext cx="1885519" cy="271593"/>
            </a:xfrm>
            <a:custGeom>
              <a:avLst/>
              <a:gdLst/>
              <a:ahLst/>
              <a:cxnLst/>
              <a:rect l="l" t="t" r="r" b="b"/>
              <a:pathLst>
                <a:path w="1885519" h="271593">
                  <a:moveTo>
                    <a:pt x="355588" y="252336"/>
                  </a:moveTo>
                  <a:cubicBezTo>
                    <a:pt x="357532" y="253975"/>
                    <a:pt x="359819" y="254737"/>
                    <a:pt x="362449" y="254622"/>
                  </a:cubicBezTo>
                  <a:cubicBezTo>
                    <a:pt x="365079" y="254508"/>
                    <a:pt x="367366" y="253746"/>
                    <a:pt x="369310" y="252336"/>
                  </a:cubicBezTo>
                  <a:close/>
                  <a:moveTo>
                    <a:pt x="1390181" y="246850"/>
                  </a:moveTo>
                  <a:cubicBezTo>
                    <a:pt x="1389838" y="246806"/>
                    <a:pt x="1389457" y="246818"/>
                    <a:pt x="1389038" y="246888"/>
                  </a:cubicBezTo>
                  <a:cubicBezTo>
                    <a:pt x="1388619" y="246958"/>
                    <a:pt x="1388390" y="247352"/>
                    <a:pt x="1388352" y="248069"/>
                  </a:cubicBezTo>
                  <a:cubicBezTo>
                    <a:pt x="1390048" y="249453"/>
                    <a:pt x="1391762" y="250114"/>
                    <a:pt x="1393496" y="250050"/>
                  </a:cubicBezTo>
                  <a:cubicBezTo>
                    <a:pt x="1395229" y="249987"/>
                    <a:pt x="1396867" y="249123"/>
                    <a:pt x="1398410" y="247460"/>
                  </a:cubicBezTo>
                  <a:cubicBezTo>
                    <a:pt x="1397058" y="247472"/>
                    <a:pt x="1395724" y="247447"/>
                    <a:pt x="1394410" y="247383"/>
                  </a:cubicBezTo>
                  <a:cubicBezTo>
                    <a:pt x="1393096" y="247320"/>
                    <a:pt x="1391686" y="247142"/>
                    <a:pt x="1390181" y="246850"/>
                  </a:cubicBezTo>
                  <a:close/>
                  <a:moveTo>
                    <a:pt x="71083" y="238925"/>
                  </a:moveTo>
                  <a:cubicBezTo>
                    <a:pt x="69006" y="239624"/>
                    <a:pt x="67063" y="240284"/>
                    <a:pt x="65253" y="240906"/>
                  </a:cubicBezTo>
                  <a:cubicBezTo>
                    <a:pt x="63444" y="241529"/>
                    <a:pt x="61424" y="241579"/>
                    <a:pt x="59195" y="241059"/>
                  </a:cubicBezTo>
                  <a:cubicBezTo>
                    <a:pt x="58897" y="240621"/>
                    <a:pt x="58580" y="240354"/>
                    <a:pt x="58243" y="240259"/>
                  </a:cubicBezTo>
                  <a:cubicBezTo>
                    <a:pt x="57906" y="240163"/>
                    <a:pt x="57513" y="240125"/>
                    <a:pt x="57062" y="240144"/>
                  </a:cubicBezTo>
                  <a:cubicBezTo>
                    <a:pt x="56440" y="240182"/>
                    <a:pt x="55855" y="240335"/>
                    <a:pt x="55309" y="240602"/>
                  </a:cubicBezTo>
                  <a:cubicBezTo>
                    <a:pt x="54763" y="240868"/>
                    <a:pt x="54331" y="241021"/>
                    <a:pt x="54014" y="241059"/>
                  </a:cubicBezTo>
                  <a:lnTo>
                    <a:pt x="54014" y="241668"/>
                  </a:lnTo>
                  <a:lnTo>
                    <a:pt x="57671" y="243497"/>
                  </a:lnTo>
                  <a:cubicBezTo>
                    <a:pt x="58891" y="244412"/>
                    <a:pt x="60110" y="244412"/>
                    <a:pt x="61329" y="243497"/>
                  </a:cubicBezTo>
                  <a:lnTo>
                    <a:pt x="70168" y="240144"/>
                  </a:lnTo>
                  <a:lnTo>
                    <a:pt x="71997" y="238925"/>
                  </a:lnTo>
                  <a:close/>
                  <a:moveTo>
                    <a:pt x="148502" y="229782"/>
                  </a:moveTo>
                  <a:cubicBezTo>
                    <a:pt x="147880" y="229756"/>
                    <a:pt x="147219" y="229808"/>
                    <a:pt x="146521" y="229938"/>
                  </a:cubicBezTo>
                  <a:cubicBezTo>
                    <a:pt x="145822" y="230069"/>
                    <a:pt x="145162" y="230434"/>
                    <a:pt x="144539" y="231034"/>
                  </a:cubicBezTo>
                  <a:cubicBezTo>
                    <a:pt x="145886" y="231972"/>
                    <a:pt x="147689" y="232497"/>
                    <a:pt x="149950" y="232611"/>
                  </a:cubicBezTo>
                  <a:cubicBezTo>
                    <a:pt x="152210" y="232724"/>
                    <a:pt x="154166" y="232198"/>
                    <a:pt x="155817" y="231034"/>
                  </a:cubicBezTo>
                  <a:lnTo>
                    <a:pt x="154903" y="231034"/>
                  </a:lnTo>
                  <a:cubicBezTo>
                    <a:pt x="153969" y="230586"/>
                    <a:pt x="152941" y="230297"/>
                    <a:pt x="151817" y="230166"/>
                  </a:cubicBezTo>
                  <a:cubicBezTo>
                    <a:pt x="150693" y="230036"/>
                    <a:pt x="149588" y="229908"/>
                    <a:pt x="148502" y="229782"/>
                  </a:cubicBezTo>
                  <a:close/>
                  <a:moveTo>
                    <a:pt x="1681109" y="222466"/>
                  </a:moveTo>
                  <a:lnTo>
                    <a:pt x="1679889" y="223380"/>
                  </a:lnTo>
                  <a:lnTo>
                    <a:pt x="1680194" y="224295"/>
                  </a:lnTo>
                  <a:cubicBezTo>
                    <a:pt x="1680493" y="224263"/>
                    <a:pt x="1680734" y="224098"/>
                    <a:pt x="1680918" y="223800"/>
                  </a:cubicBezTo>
                  <a:cubicBezTo>
                    <a:pt x="1681103" y="223501"/>
                    <a:pt x="1681268" y="223260"/>
                    <a:pt x="1681414" y="223076"/>
                  </a:cubicBezTo>
                  <a:close/>
                  <a:moveTo>
                    <a:pt x="1590892" y="217589"/>
                  </a:moveTo>
                  <a:lnTo>
                    <a:pt x="1590892" y="217894"/>
                  </a:lnTo>
                  <a:lnTo>
                    <a:pt x="1592720" y="217894"/>
                  </a:lnTo>
                  <a:lnTo>
                    <a:pt x="1592720" y="217589"/>
                  </a:lnTo>
                  <a:close/>
                  <a:moveTo>
                    <a:pt x="1773124" y="215760"/>
                  </a:moveTo>
                  <a:cubicBezTo>
                    <a:pt x="1772502" y="215773"/>
                    <a:pt x="1771841" y="215824"/>
                    <a:pt x="1771143" y="215913"/>
                  </a:cubicBezTo>
                  <a:cubicBezTo>
                    <a:pt x="1770445" y="216002"/>
                    <a:pt x="1769785" y="216052"/>
                    <a:pt x="1769163" y="216065"/>
                  </a:cubicBezTo>
                  <a:lnTo>
                    <a:pt x="1769163" y="216370"/>
                  </a:lnTo>
                  <a:cubicBezTo>
                    <a:pt x="1769632" y="217126"/>
                    <a:pt x="1770216" y="217672"/>
                    <a:pt x="1770914" y="218008"/>
                  </a:cubicBezTo>
                  <a:cubicBezTo>
                    <a:pt x="1771613" y="218345"/>
                    <a:pt x="1772349" y="218510"/>
                    <a:pt x="1773124" y="218504"/>
                  </a:cubicBezTo>
                  <a:cubicBezTo>
                    <a:pt x="1774820" y="218707"/>
                    <a:pt x="1776534" y="218681"/>
                    <a:pt x="1778268" y="218427"/>
                  </a:cubicBezTo>
                  <a:cubicBezTo>
                    <a:pt x="1780001" y="218173"/>
                    <a:pt x="1781639" y="217386"/>
                    <a:pt x="1783182" y="216065"/>
                  </a:cubicBezTo>
                  <a:lnTo>
                    <a:pt x="1781658" y="216065"/>
                  </a:lnTo>
                  <a:cubicBezTo>
                    <a:pt x="1780903" y="216078"/>
                    <a:pt x="1780128" y="216129"/>
                    <a:pt x="1779334" y="216218"/>
                  </a:cubicBezTo>
                  <a:cubicBezTo>
                    <a:pt x="1778540" y="216306"/>
                    <a:pt x="1777690" y="216357"/>
                    <a:pt x="1776782" y="216370"/>
                  </a:cubicBezTo>
                  <a:cubicBezTo>
                    <a:pt x="1776172" y="216345"/>
                    <a:pt x="1775562" y="216243"/>
                    <a:pt x="1774953" y="216065"/>
                  </a:cubicBezTo>
                  <a:cubicBezTo>
                    <a:pt x="1774343" y="215887"/>
                    <a:pt x="1773734" y="215786"/>
                    <a:pt x="1773124" y="215760"/>
                  </a:cubicBezTo>
                  <a:close/>
                  <a:moveTo>
                    <a:pt x="231397" y="209390"/>
                  </a:moveTo>
                  <a:cubicBezTo>
                    <a:pt x="231548" y="209963"/>
                    <a:pt x="231774" y="210420"/>
                    <a:pt x="232076" y="210764"/>
                  </a:cubicBezTo>
                  <a:cubicBezTo>
                    <a:pt x="232378" y="211107"/>
                    <a:pt x="232756" y="211565"/>
                    <a:pt x="233209" y="212137"/>
                  </a:cubicBezTo>
                  <a:cubicBezTo>
                    <a:pt x="233379" y="210955"/>
                    <a:pt x="233341" y="210192"/>
                    <a:pt x="233096" y="209848"/>
                  </a:cubicBezTo>
                  <a:cubicBezTo>
                    <a:pt x="232850" y="209505"/>
                    <a:pt x="232284" y="209352"/>
                    <a:pt x="231397" y="209390"/>
                  </a:cubicBezTo>
                  <a:close/>
                  <a:moveTo>
                    <a:pt x="450100" y="200851"/>
                  </a:moveTo>
                  <a:cubicBezTo>
                    <a:pt x="451064" y="201156"/>
                    <a:pt x="452484" y="201461"/>
                    <a:pt x="454360" y="201766"/>
                  </a:cubicBezTo>
                  <a:cubicBezTo>
                    <a:pt x="458848" y="203526"/>
                    <a:pt x="463414" y="205343"/>
                    <a:pt x="468057" y="207217"/>
                  </a:cubicBezTo>
                  <a:cubicBezTo>
                    <a:pt x="472701" y="209091"/>
                    <a:pt x="476968" y="211441"/>
                    <a:pt x="480857" y="214268"/>
                  </a:cubicBezTo>
                  <a:cubicBezTo>
                    <a:pt x="484042" y="216606"/>
                    <a:pt x="487131" y="219020"/>
                    <a:pt x="490125" y="221510"/>
                  </a:cubicBezTo>
                  <a:cubicBezTo>
                    <a:pt x="493118" y="224000"/>
                    <a:pt x="496131" y="226262"/>
                    <a:pt x="499163" y="228295"/>
                  </a:cubicBezTo>
                  <a:cubicBezTo>
                    <a:pt x="502463" y="230891"/>
                    <a:pt x="505093" y="233830"/>
                    <a:pt x="507055" y="237111"/>
                  </a:cubicBezTo>
                  <a:cubicBezTo>
                    <a:pt x="509017" y="240392"/>
                    <a:pt x="510650" y="243943"/>
                    <a:pt x="511955" y="247764"/>
                  </a:cubicBezTo>
                  <a:cubicBezTo>
                    <a:pt x="512224" y="248228"/>
                    <a:pt x="512287" y="248749"/>
                    <a:pt x="512143" y="249326"/>
                  </a:cubicBezTo>
                  <a:cubicBezTo>
                    <a:pt x="511999" y="249904"/>
                    <a:pt x="511836" y="250501"/>
                    <a:pt x="511654" y="251117"/>
                  </a:cubicBezTo>
                  <a:cubicBezTo>
                    <a:pt x="510919" y="251924"/>
                    <a:pt x="510276" y="252825"/>
                    <a:pt x="509725" y="253822"/>
                  </a:cubicBezTo>
                  <a:cubicBezTo>
                    <a:pt x="509174" y="254819"/>
                    <a:pt x="508603" y="255645"/>
                    <a:pt x="508011" y="256299"/>
                  </a:cubicBezTo>
                  <a:cubicBezTo>
                    <a:pt x="506740" y="257454"/>
                    <a:pt x="505698" y="258724"/>
                    <a:pt x="504884" y="260109"/>
                  </a:cubicBezTo>
                  <a:cubicBezTo>
                    <a:pt x="504070" y="261493"/>
                    <a:pt x="502875" y="262458"/>
                    <a:pt x="501299" y="263004"/>
                  </a:cubicBezTo>
                  <a:cubicBezTo>
                    <a:pt x="500702" y="263150"/>
                    <a:pt x="500066" y="263239"/>
                    <a:pt x="499392" y="263271"/>
                  </a:cubicBezTo>
                  <a:cubicBezTo>
                    <a:pt x="498718" y="263303"/>
                    <a:pt x="497930" y="263316"/>
                    <a:pt x="497028" y="263309"/>
                  </a:cubicBezTo>
                  <a:cubicBezTo>
                    <a:pt x="497034" y="263925"/>
                    <a:pt x="497098" y="264522"/>
                    <a:pt x="497218" y="265100"/>
                  </a:cubicBezTo>
                  <a:cubicBezTo>
                    <a:pt x="497339" y="265678"/>
                    <a:pt x="497479" y="266198"/>
                    <a:pt x="497638" y="266662"/>
                  </a:cubicBezTo>
                  <a:lnTo>
                    <a:pt x="497333" y="266967"/>
                  </a:lnTo>
                  <a:cubicBezTo>
                    <a:pt x="496881" y="266491"/>
                    <a:pt x="496411" y="265995"/>
                    <a:pt x="495922" y="265481"/>
                  </a:cubicBezTo>
                  <a:cubicBezTo>
                    <a:pt x="495432" y="264967"/>
                    <a:pt x="494886" y="264547"/>
                    <a:pt x="494282" y="264224"/>
                  </a:cubicBezTo>
                  <a:cubicBezTo>
                    <a:pt x="493951" y="263773"/>
                    <a:pt x="493544" y="263455"/>
                    <a:pt x="493061" y="263271"/>
                  </a:cubicBezTo>
                  <a:cubicBezTo>
                    <a:pt x="492578" y="263087"/>
                    <a:pt x="492171" y="262998"/>
                    <a:pt x="491841" y="263004"/>
                  </a:cubicBezTo>
                  <a:cubicBezTo>
                    <a:pt x="490786" y="263563"/>
                    <a:pt x="489845" y="263665"/>
                    <a:pt x="489019" y="263309"/>
                  </a:cubicBezTo>
                  <a:cubicBezTo>
                    <a:pt x="488192" y="262954"/>
                    <a:pt x="487404" y="262446"/>
                    <a:pt x="486654" y="261785"/>
                  </a:cubicBezTo>
                  <a:cubicBezTo>
                    <a:pt x="485752" y="261017"/>
                    <a:pt x="484887" y="260268"/>
                    <a:pt x="484061" y="259537"/>
                  </a:cubicBezTo>
                  <a:cubicBezTo>
                    <a:pt x="483234" y="258807"/>
                    <a:pt x="482370" y="258134"/>
                    <a:pt x="481467" y="257518"/>
                  </a:cubicBezTo>
                  <a:cubicBezTo>
                    <a:pt x="480870" y="257956"/>
                    <a:pt x="480311" y="258070"/>
                    <a:pt x="479789" y="257861"/>
                  </a:cubicBezTo>
                  <a:cubicBezTo>
                    <a:pt x="479268" y="257651"/>
                    <a:pt x="478709" y="257232"/>
                    <a:pt x="478111" y="256604"/>
                  </a:cubicBezTo>
                  <a:cubicBezTo>
                    <a:pt x="476414" y="254654"/>
                    <a:pt x="474698" y="252762"/>
                    <a:pt x="472965" y="250927"/>
                  </a:cubicBezTo>
                  <a:cubicBezTo>
                    <a:pt x="471231" y="249092"/>
                    <a:pt x="469593" y="247123"/>
                    <a:pt x="468053" y="245021"/>
                  </a:cubicBezTo>
                  <a:cubicBezTo>
                    <a:pt x="467039" y="243624"/>
                    <a:pt x="466633" y="242152"/>
                    <a:pt x="466836" y="240606"/>
                  </a:cubicBezTo>
                  <a:cubicBezTo>
                    <a:pt x="467039" y="239059"/>
                    <a:pt x="467546" y="237590"/>
                    <a:pt x="468357" y="236198"/>
                  </a:cubicBezTo>
                  <a:cubicBezTo>
                    <a:pt x="468522" y="235742"/>
                    <a:pt x="468649" y="235287"/>
                    <a:pt x="468738" y="234831"/>
                  </a:cubicBezTo>
                  <a:cubicBezTo>
                    <a:pt x="468826" y="234376"/>
                    <a:pt x="468801" y="233920"/>
                    <a:pt x="468661" y="233465"/>
                  </a:cubicBezTo>
                  <a:lnTo>
                    <a:pt x="460142" y="215793"/>
                  </a:lnTo>
                  <a:cubicBezTo>
                    <a:pt x="459260" y="214395"/>
                    <a:pt x="458512" y="212997"/>
                    <a:pt x="457898" y="211600"/>
                  </a:cubicBezTo>
                  <a:cubicBezTo>
                    <a:pt x="457283" y="210202"/>
                    <a:pt x="456611" y="208957"/>
                    <a:pt x="455882" y="207865"/>
                  </a:cubicBezTo>
                  <a:cubicBezTo>
                    <a:pt x="454937" y="206486"/>
                    <a:pt x="453936" y="205203"/>
                    <a:pt x="452877" y="204015"/>
                  </a:cubicBezTo>
                  <a:cubicBezTo>
                    <a:pt x="451818" y="202827"/>
                    <a:pt x="450893" y="201772"/>
                    <a:pt x="450100" y="200851"/>
                  </a:cubicBezTo>
                  <a:close/>
                  <a:moveTo>
                    <a:pt x="390046" y="191094"/>
                  </a:moveTo>
                  <a:cubicBezTo>
                    <a:pt x="388382" y="191564"/>
                    <a:pt x="386755" y="192072"/>
                    <a:pt x="385167" y="192618"/>
                  </a:cubicBezTo>
                  <a:cubicBezTo>
                    <a:pt x="383579" y="193165"/>
                    <a:pt x="381953" y="193673"/>
                    <a:pt x="380288" y="194143"/>
                  </a:cubicBezTo>
                  <a:cubicBezTo>
                    <a:pt x="380282" y="194435"/>
                    <a:pt x="380294" y="194613"/>
                    <a:pt x="380326" y="194676"/>
                  </a:cubicBezTo>
                  <a:cubicBezTo>
                    <a:pt x="380358" y="194740"/>
                    <a:pt x="380447" y="194765"/>
                    <a:pt x="380593" y="194753"/>
                  </a:cubicBezTo>
                  <a:cubicBezTo>
                    <a:pt x="382111" y="194016"/>
                    <a:pt x="383649" y="193431"/>
                    <a:pt x="385205" y="192999"/>
                  </a:cubicBezTo>
                  <a:cubicBezTo>
                    <a:pt x="386762" y="192567"/>
                    <a:pt x="388375" y="192135"/>
                    <a:pt x="390046" y="191703"/>
                  </a:cubicBezTo>
                  <a:close/>
                  <a:moveTo>
                    <a:pt x="1463409" y="189833"/>
                  </a:moveTo>
                  <a:cubicBezTo>
                    <a:pt x="1465390" y="189839"/>
                    <a:pt x="1467295" y="190055"/>
                    <a:pt x="1469124" y="190481"/>
                  </a:cubicBezTo>
                  <a:cubicBezTo>
                    <a:pt x="1475496" y="191167"/>
                    <a:pt x="1481469" y="192768"/>
                    <a:pt x="1487045" y="195284"/>
                  </a:cubicBezTo>
                  <a:cubicBezTo>
                    <a:pt x="1492621" y="197801"/>
                    <a:pt x="1497915" y="200774"/>
                    <a:pt x="1502928" y="204206"/>
                  </a:cubicBezTo>
                  <a:cubicBezTo>
                    <a:pt x="1506444" y="206950"/>
                    <a:pt x="1509941" y="209619"/>
                    <a:pt x="1513418" y="212212"/>
                  </a:cubicBezTo>
                  <a:cubicBezTo>
                    <a:pt x="1516896" y="214804"/>
                    <a:pt x="1520316" y="217320"/>
                    <a:pt x="1523680" y="219760"/>
                  </a:cubicBezTo>
                  <a:cubicBezTo>
                    <a:pt x="1524245" y="219913"/>
                    <a:pt x="1524716" y="220141"/>
                    <a:pt x="1525091" y="220445"/>
                  </a:cubicBezTo>
                  <a:cubicBezTo>
                    <a:pt x="1525466" y="220748"/>
                    <a:pt x="1526013" y="221125"/>
                    <a:pt x="1526731" y="221575"/>
                  </a:cubicBezTo>
                  <a:lnTo>
                    <a:pt x="1526731" y="199936"/>
                  </a:lnTo>
                  <a:cubicBezTo>
                    <a:pt x="1526881" y="199942"/>
                    <a:pt x="1527031" y="199929"/>
                    <a:pt x="1527180" y="199897"/>
                  </a:cubicBezTo>
                  <a:cubicBezTo>
                    <a:pt x="1527330" y="199866"/>
                    <a:pt x="1527480" y="199777"/>
                    <a:pt x="1527629" y="199631"/>
                  </a:cubicBezTo>
                  <a:cubicBezTo>
                    <a:pt x="1527941" y="200075"/>
                    <a:pt x="1528216" y="200482"/>
                    <a:pt x="1528452" y="200851"/>
                  </a:cubicBezTo>
                  <a:cubicBezTo>
                    <a:pt x="1528690" y="201219"/>
                    <a:pt x="1528814" y="201626"/>
                    <a:pt x="1528827" y="202071"/>
                  </a:cubicBezTo>
                  <a:cubicBezTo>
                    <a:pt x="1529703" y="204860"/>
                    <a:pt x="1530617" y="207745"/>
                    <a:pt x="1531570" y="210725"/>
                  </a:cubicBezTo>
                  <a:cubicBezTo>
                    <a:pt x="1532522" y="213705"/>
                    <a:pt x="1533742" y="216513"/>
                    <a:pt x="1535228" y="219150"/>
                  </a:cubicBezTo>
                  <a:cubicBezTo>
                    <a:pt x="1537387" y="222771"/>
                    <a:pt x="1539698" y="226244"/>
                    <a:pt x="1542162" y="229571"/>
                  </a:cubicBezTo>
                  <a:cubicBezTo>
                    <a:pt x="1544626" y="232898"/>
                    <a:pt x="1547089" y="236219"/>
                    <a:pt x="1549553" y="239535"/>
                  </a:cubicBezTo>
                  <a:cubicBezTo>
                    <a:pt x="1550322" y="240627"/>
                    <a:pt x="1551147" y="241719"/>
                    <a:pt x="1552030" y="242811"/>
                  </a:cubicBezTo>
                  <a:cubicBezTo>
                    <a:pt x="1552912" y="243904"/>
                    <a:pt x="1553814" y="244843"/>
                    <a:pt x="1554735" y="245631"/>
                  </a:cubicBezTo>
                  <a:cubicBezTo>
                    <a:pt x="1555465" y="246253"/>
                    <a:pt x="1555833" y="246837"/>
                    <a:pt x="1555840" y="247383"/>
                  </a:cubicBezTo>
                  <a:cubicBezTo>
                    <a:pt x="1555846" y="247929"/>
                    <a:pt x="1555681" y="248361"/>
                    <a:pt x="1555344" y="248679"/>
                  </a:cubicBezTo>
                  <a:cubicBezTo>
                    <a:pt x="1554074" y="250279"/>
                    <a:pt x="1552957" y="251955"/>
                    <a:pt x="1551992" y="253708"/>
                  </a:cubicBezTo>
                  <a:cubicBezTo>
                    <a:pt x="1551026" y="255461"/>
                    <a:pt x="1549604" y="256832"/>
                    <a:pt x="1547724" y="257823"/>
                  </a:cubicBezTo>
                  <a:cubicBezTo>
                    <a:pt x="1547280" y="258159"/>
                    <a:pt x="1546950" y="258629"/>
                    <a:pt x="1546734" y="259232"/>
                  </a:cubicBezTo>
                  <a:cubicBezTo>
                    <a:pt x="1546518" y="259836"/>
                    <a:pt x="1546340" y="260382"/>
                    <a:pt x="1546200" y="260871"/>
                  </a:cubicBezTo>
                  <a:cubicBezTo>
                    <a:pt x="1545426" y="261969"/>
                    <a:pt x="1544460" y="262744"/>
                    <a:pt x="1543305" y="263195"/>
                  </a:cubicBezTo>
                  <a:cubicBezTo>
                    <a:pt x="1542149" y="263646"/>
                    <a:pt x="1540879" y="263582"/>
                    <a:pt x="1539495" y="263004"/>
                  </a:cubicBezTo>
                  <a:lnTo>
                    <a:pt x="1539495" y="266967"/>
                  </a:lnTo>
                  <a:lnTo>
                    <a:pt x="1539190" y="266967"/>
                  </a:lnTo>
                  <a:lnTo>
                    <a:pt x="1535837" y="264528"/>
                  </a:lnTo>
                  <a:cubicBezTo>
                    <a:pt x="1535494" y="264332"/>
                    <a:pt x="1535037" y="264039"/>
                    <a:pt x="1534466" y="263652"/>
                  </a:cubicBezTo>
                  <a:cubicBezTo>
                    <a:pt x="1533894" y="263265"/>
                    <a:pt x="1533437" y="263049"/>
                    <a:pt x="1533094" y="263004"/>
                  </a:cubicBezTo>
                  <a:cubicBezTo>
                    <a:pt x="1531753" y="263576"/>
                    <a:pt x="1530624" y="263652"/>
                    <a:pt x="1529707" y="263233"/>
                  </a:cubicBezTo>
                  <a:cubicBezTo>
                    <a:pt x="1528790" y="262814"/>
                    <a:pt x="1527898" y="262128"/>
                    <a:pt x="1527031" y="261176"/>
                  </a:cubicBezTo>
                  <a:cubicBezTo>
                    <a:pt x="1525978" y="260420"/>
                    <a:pt x="1525039" y="259645"/>
                    <a:pt x="1524213" y="258851"/>
                  </a:cubicBezTo>
                  <a:cubicBezTo>
                    <a:pt x="1523387" y="258058"/>
                    <a:pt x="1522599" y="257207"/>
                    <a:pt x="1521849" y="256299"/>
                  </a:cubicBezTo>
                  <a:cubicBezTo>
                    <a:pt x="1521702" y="256458"/>
                    <a:pt x="1521613" y="256597"/>
                    <a:pt x="1521582" y="256718"/>
                  </a:cubicBezTo>
                  <a:cubicBezTo>
                    <a:pt x="1521550" y="256839"/>
                    <a:pt x="1521537" y="256902"/>
                    <a:pt x="1521544" y="256908"/>
                  </a:cubicBezTo>
                  <a:cubicBezTo>
                    <a:pt x="1520895" y="256769"/>
                    <a:pt x="1520208" y="256667"/>
                    <a:pt x="1519484" y="256604"/>
                  </a:cubicBezTo>
                  <a:cubicBezTo>
                    <a:pt x="1518759" y="256540"/>
                    <a:pt x="1518225" y="256438"/>
                    <a:pt x="1517882" y="256299"/>
                  </a:cubicBezTo>
                  <a:cubicBezTo>
                    <a:pt x="1515415" y="254038"/>
                    <a:pt x="1512948" y="251778"/>
                    <a:pt x="1510481" y="249517"/>
                  </a:cubicBezTo>
                  <a:cubicBezTo>
                    <a:pt x="1508014" y="247256"/>
                    <a:pt x="1505700" y="244843"/>
                    <a:pt x="1503539" y="242278"/>
                  </a:cubicBezTo>
                  <a:cubicBezTo>
                    <a:pt x="1500652" y="238795"/>
                    <a:pt x="1497882" y="235284"/>
                    <a:pt x="1495228" y="231747"/>
                  </a:cubicBezTo>
                  <a:cubicBezTo>
                    <a:pt x="1492574" y="228210"/>
                    <a:pt x="1489959" y="224619"/>
                    <a:pt x="1487385" y="220975"/>
                  </a:cubicBezTo>
                  <a:cubicBezTo>
                    <a:pt x="1484360" y="216536"/>
                    <a:pt x="1481202" y="212153"/>
                    <a:pt x="1477912" y="207827"/>
                  </a:cubicBezTo>
                  <a:cubicBezTo>
                    <a:pt x="1474620" y="203500"/>
                    <a:pt x="1471082" y="199345"/>
                    <a:pt x="1467295" y="195361"/>
                  </a:cubicBezTo>
                  <a:cubicBezTo>
                    <a:pt x="1466400" y="194268"/>
                    <a:pt x="1465371" y="193404"/>
                    <a:pt x="1464209" y="192768"/>
                  </a:cubicBezTo>
                  <a:cubicBezTo>
                    <a:pt x="1463047" y="192133"/>
                    <a:pt x="1461638" y="191879"/>
                    <a:pt x="1459980" y="192006"/>
                  </a:cubicBezTo>
                  <a:cubicBezTo>
                    <a:pt x="1459523" y="191987"/>
                    <a:pt x="1459066" y="191872"/>
                    <a:pt x="1458608" y="191663"/>
                  </a:cubicBezTo>
                  <a:cubicBezTo>
                    <a:pt x="1458151" y="191453"/>
                    <a:pt x="1457694" y="191262"/>
                    <a:pt x="1457237" y="191091"/>
                  </a:cubicBezTo>
                  <a:lnTo>
                    <a:pt x="1457237" y="189871"/>
                  </a:lnTo>
                  <a:cubicBezTo>
                    <a:pt x="1459370" y="189839"/>
                    <a:pt x="1461428" y="189826"/>
                    <a:pt x="1463409" y="189833"/>
                  </a:cubicBezTo>
                  <a:close/>
                  <a:moveTo>
                    <a:pt x="1145849" y="178890"/>
                  </a:moveTo>
                  <a:lnTo>
                    <a:pt x="1126681" y="193224"/>
                  </a:lnTo>
                  <a:cubicBezTo>
                    <a:pt x="1129856" y="196426"/>
                    <a:pt x="1133104" y="199399"/>
                    <a:pt x="1136426" y="202144"/>
                  </a:cubicBezTo>
                  <a:cubicBezTo>
                    <a:pt x="1139747" y="204889"/>
                    <a:pt x="1143293" y="207405"/>
                    <a:pt x="1147065" y="209692"/>
                  </a:cubicBezTo>
                  <a:cubicBezTo>
                    <a:pt x="1147072" y="209698"/>
                    <a:pt x="1147135" y="209686"/>
                    <a:pt x="1147256" y="209654"/>
                  </a:cubicBezTo>
                  <a:cubicBezTo>
                    <a:pt x="1147377" y="209622"/>
                    <a:pt x="1147516" y="209533"/>
                    <a:pt x="1147675" y="209387"/>
                  </a:cubicBezTo>
                  <a:cubicBezTo>
                    <a:pt x="1147383" y="204482"/>
                    <a:pt x="1147129" y="199501"/>
                    <a:pt x="1146913" y="194444"/>
                  </a:cubicBezTo>
                  <a:cubicBezTo>
                    <a:pt x="1146697" y="189386"/>
                    <a:pt x="1146444" y="184405"/>
                    <a:pt x="1146152" y="179500"/>
                  </a:cubicBezTo>
                  <a:cubicBezTo>
                    <a:pt x="1146140" y="179361"/>
                    <a:pt x="1146089" y="179259"/>
                    <a:pt x="1146001" y="179195"/>
                  </a:cubicBezTo>
                  <a:cubicBezTo>
                    <a:pt x="1145912" y="179132"/>
                    <a:pt x="1145862" y="179030"/>
                    <a:pt x="1145849" y="178890"/>
                  </a:cubicBezTo>
                  <a:close/>
                  <a:moveTo>
                    <a:pt x="461359" y="169139"/>
                  </a:moveTo>
                  <a:cubicBezTo>
                    <a:pt x="458139" y="170257"/>
                    <a:pt x="454915" y="171070"/>
                    <a:pt x="451688" y="171578"/>
                  </a:cubicBezTo>
                  <a:cubicBezTo>
                    <a:pt x="448461" y="172087"/>
                    <a:pt x="445380" y="172900"/>
                    <a:pt x="442443" y="174018"/>
                  </a:cubicBezTo>
                  <a:cubicBezTo>
                    <a:pt x="444975" y="173929"/>
                    <a:pt x="448398" y="173344"/>
                    <a:pt x="452711" y="172264"/>
                  </a:cubicBezTo>
                  <a:cubicBezTo>
                    <a:pt x="457024" y="171185"/>
                    <a:pt x="459907" y="170143"/>
                    <a:pt x="461359" y="169139"/>
                  </a:cubicBezTo>
                  <a:close/>
                  <a:moveTo>
                    <a:pt x="700879" y="156871"/>
                  </a:moveTo>
                  <a:cubicBezTo>
                    <a:pt x="700541" y="156630"/>
                    <a:pt x="699994" y="156655"/>
                    <a:pt x="699238" y="156947"/>
                  </a:cubicBezTo>
                  <a:lnTo>
                    <a:pt x="695282" y="157860"/>
                  </a:lnTo>
                  <a:cubicBezTo>
                    <a:pt x="689147" y="159027"/>
                    <a:pt x="682858" y="160346"/>
                    <a:pt x="676415" y="161818"/>
                  </a:cubicBezTo>
                  <a:cubicBezTo>
                    <a:pt x="671862" y="163054"/>
                    <a:pt x="667405" y="164310"/>
                    <a:pt x="663042" y="165587"/>
                  </a:cubicBezTo>
                  <a:cubicBezTo>
                    <a:pt x="658680" y="166863"/>
                    <a:pt x="654298" y="168047"/>
                    <a:pt x="649898" y="169139"/>
                  </a:cubicBezTo>
                  <a:lnTo>
                    <a:pt x="640449" y="171901"/>
                  </a:lnTo>
                  <a:cubicBezTo>
                    <a:pt x="640595" y="171907"/>
                    <a:pt x="640684" y="171971"/>
                    <a:pt x="640716" y="172093"/>
                  </a:cubicBezTo>
                  <a:cubicBezTo>
                    <a:pt x="640748" y="172214"/>
                    <a:pt x="640760" y="172355"/>
                    <a:pt x="640754" y="172515"/>
                  </a:cubicBezTo>
                  <a:lnTo>
                    <a:pt x="642583" y="172515"/>
                  </a:lnTo>
                  <a:cubicBezTo>
                    <a:pt x="643656" y="172355"/>
                    <a:pt x="644786" y="172214"/>
                    <a:pt x="645974" y="172093"/>
                  </a:cubicBezTo>
                  <a:cubicBezTo>
                    <a:pt x="647161" y="171971"/>
                    <a:pt x="648368" y="171907"/>
                    <a:pt x="649593" y="171901"/>
                  </a:cubicBezTo>
                  <a:lnTo>
                    <a:pt x="660871" y="171901"/>
                  </a:lnTo>
                  <a:cubicBezTo>
                    <a:pt x="666979" y="171888"/>
                    <a:pt x="673126" y="171914"/>
                    <a:pt x="679311" y="171978"/>
                  </a:cubicBezTo>
                  <a:cubicBezTo>
                    <a:pt x="685496" y="172042"/>
                    <a:pt x="691643" y="172221"/>
                    <a:pt x="697751" y="172515"/>
                  </a:cubicBezTo>
                  <a:cubicBezTo>
                    <a:pt x="698530" y="172566"/>
                    <a:pt x="699174" y="172540"/>
                    <a:pt x="699685" y="172438"/>
                  </a:cubicBezTo>
                  <a:cubicBezTo>
                    <a:pt x="700196" y="172336"/>
                    <a:pt x="700461" y="171850"/>
                    <a:pt x="700479" y="170980"/>
                  </a:cubicBezTo>
                  <a:lnTo>
                    <a:pt x="701386" y="158165"/>
                  </a:lnTo>
                  <a:cubicBezTo>
                    <a:pt x="701386" y="157543"/>
                    <a:pt x="701217" y="157112"/>
                    <a:pt x="700879" y="156871"/>
                  </a:cubicBezTo>
                  <a:close/>
                  <a:moveTo>
                    <a:pt x="700177" y="153903"/>
                  </a:moveTo>
                  <a:cubicBezTo>
                    <a:pt x="694983" y="154962"/>
                    <a:pt x="689767" y="156116"/>
                    <a:pt x="684529" y="157366"/>
                  </a:cubicBezTo>
                  <a:cubicBezTo>
                    <a:pt x="679292" y="158615"/>
                    <a:pt x="674149" y="159997"/>
                    <a:pt x="669100" y="161513"/>
                  </a:cubicBezTo>
                  <a:cubicBezTo>
                    <a:pt x="666052" y="162293"/>
                    <a:pt x="663004" y="163169"/>
                    <a:pt x="659956" y="164139"/>
                  </a:cubicBezTo>
                  <a:cubicBezTo>
                    <a:pt x="656908" y="165109"/>
                    <a:pt x="653860" y="166060"/>
                    <a:pt x="650812" y="166993"/>
                  </a:cubicBezTo>
                  <a:lnTo>
                    <a:pt x="638925" y="170685"/>
                  </a:lnTo>
                  <a:cubicBezTo>
                    <a:pt x="639071" y="170825"/>
                    <a:pt x="639160" y="170926"/>
                    <a:pt x="639192" y="170990"/>
                  </a:cubicBezTo>
                  <a:cubicBezTo>
                    <a:pt x="639224" y="171054"/>
                    <a:pt x="639236" y="171155"/>
                    <a:pt x="639230" y="171295"/>
                  </a:cubicBezTo>
                  <a:lnTo>
                    <a:pt x="640144" y="171295"/>
                  </a:lnTo>
                  <a:cubicBezTo>
                    <a:pt x="642138" y="170524"/>
                    <a:pt x="644170" y="169831"/>
                    <a:pt x="646240" y="169216"/>
                  </a:cubicBezTo>
                  <a:cubicBezTo>
                    <a:pt x="648310" y="168602"/>
                    <a:pt x="650342" y="168064"/>
                    <a:pt x="652336" y="167604"/>
                  </a:cubicBezTo>
                  <a:cubicBezTo>
                    <a:pt x="658127" y="166062"/>
                    <a:pt x="663919" y="164501"/>
                    <a:pt x="669710" y="162921"/>
                  </a:cubicBezTo>
                  <a:cubicBezTo>
                    <a:pt x="675501" y="161342"/>
                    <a:pt x="681292" y="159858"/>
                    <a:pt x="687083" y="158469"/>
                  </a:cubicBezTo>
                  <a:cubicBezTo>
                    <a:pt x="689211" y="157848"/>
                    <a:pt x="691357" y="157264"/>
                    <a:pt x="693521" y="156719"/>
                  </a:cubicBezTo>
                  <a:cubicBezTo>
                    <a:pt x="695685" y="156173"/>
                    <a:pt x="697904" y="155742"/>
                    <a:pt x="700177" y="155425"/>
                  </a:cubicBezTo>
                  <a:cubicBezTo>
                    <a:pt x="700473" y="155254"/>
                    <a:pt x="700712" y="155063"/>
                    <a:pt x="700895" y="154854"/>
                  </a:cubicBezTo>
                  <a:cubicBezTo>
                    <a:pt x="701078" y="154645"/>
                    <a:pt x="701241" y="154531"/>
                    <a:pt x="701386" y="154512"/>
                  </a:cubicBezTo>
                  <a:cubicBezTo>
                    <a:pt x="701222" y="154334"/>
                    <a:pt x="701021" y="154156"/>
                    <a:pt x="700782" y="153979"/>
                  </a:cubicBezTo>
                  <a:cubicBezTo>
                    <a:pt x="700542" y="153801"/>
                    <a:pt x="700341" y="153776"/>
                    <a:pt x="700177" y="153903"/>
                  </a:cubicBezTo>
                  <a:close/>
                  <a:moveTo>
                    <a:pt x="1750580" y="152972"/>
                  </a:moveTo>
                  <a:cubicBezTo>
                    <a:pt x="1750435" y="153563"/>
                    <a:pt x="1750346" y="153983"/>
                    <a:pt x="1750315" y="154230"/>
                  </a:cubicBezTo>
                  <a:cubicBezTo>
                    <a:pt x="1750283" y="154478"/>
                    <a:pt x="1750270" y="154669"/>
                    <a:pt x="1750277" y="154802"/>
                  </a:cubicBezTo>
                  <a:cubicBezTo>
                    <a:pt x="1750251" y="155584"/>
                    <a:pt x="1750150" y="156537"/>
                    <a:pt x="1749974" y="157662"/>
                  </a:cubicBezTo>
                  <a:cubicBezTo>
                    <a:pt x="1749797" y="158786"/>
                    <a:pt x="1749696" y="159968"/>
                    <a:pt x="1749670" y="161207"/>
                  </a:cubicBezTo>
                  <a:cubicBezTo>
                    <a:pt x="1749550" y="162567"/>
                    <a:pt x="1749487" y="163889"/>
                    <a:pt x="1749481" y="165172"/>
                  </a:cubicBezTo>
                  <a:cubicBezTo>
                    <a:pt x="1749474" y="166456"/>
                    <a:pt x="1749335" y="167778"/>
                    <a:pt x="1749064" y="169137"/>
                  </a:cubicBezTo>
                  <a:cubicBezTo>
                    <a:pt x="1748780" y="169881"/>
                    <a:pt x="1748590" y="170529"/>
                    <a:pt x="1748495" y="171082"/>
                  </a:cubicBezTo>
                  <a:cubicBezTo>
                    <a:pt x="1748401" y="171635"/>
                    <a:pt x="1748287" y="172207"/>
                    <a:pt x="1748154" y="172798"/>
                  </a:cubicBezTo>
                  <a:lnTo>
                    <a:pt x="1748154" y="174018"/>
                  </a:lnTo>
                  <a:cubicBezTo>
                    <a:pt x="1748596" y="174481"/>
                    <a:pt x="1749001" y="175002"/>
                    <a:pt x="1749367" y="175581"/>
                  </a:cubicBezTo>
                  <a:cubicBezTo>
                    <a:pt x="1749733" y="176159"/>
                    <a:pt x="1750138" y="176756"/>
                    <a:pt x="1750580" y="177373"/>
                  </a:cubicBezTo>
                  <a:cubicBezTo>
                    <a:pt x="1752374" y="179076"/>
                    <a:pt x="1754192" y="180702"/>
                    <a:pt x="1756032" y="182253"/>
                  </a:cubicBezTo>
                  <a:cubicBezTo>
                    <a:pt x="1757872" y="183803"/>
                    <a:pt x="1759923" y="185125"/>
                    <a:pt x="1762186" y="186218"/>
                  </a:cubicBezTo>
                  <a:cubicBezTo>
                    <a:pt x="1763364" y="187133"/>
                    <a:pt x="1764427" y="187972"/>
                    <a:pt x="1765375" y="188734"/>
                  </a:cubicBezTo>
                  <a:cubicBezTo>
                    <a:pt x="1766323" y="189497"/>
                    <a:pt x="1767384" y="190183"/>
                    <a:pt x="1768557" y="190793"/>
                  </a:cubicBezTo>
                  <a:cubicBezTo>
                    <a:pt x="1769272" y="191104"/>
                    <a:pt x="1769817" y="191244"/>
                    <a:pt x="1770191" y="191212"/>
                  </a:cubicBezTo>
                  <a:cubicBezTo>
                    <a:pt x="1770565" y="191180"/>
                    <a:pt x="1771035" y="190939"/>
                    <a:pt x="1771600" y="190488"/>
                  </a:cubicBezTo>
                  <a:cubicBezTo>
                    <a:pt x="1773289" y="188505"/>
                    <a:pt x="1774940" y="186599"/>
                    <a:pt x="1776553" y="184769"/>
                  </a:cubicBezTo>
                  <a:cubicBezTo>
                    <a:pt x="1778166" y="182939"/>
                    <a:pt x="1779664" y="181185"/>
                    <a:pt x="1781049" y="179508"/>
                  </a:cubicBezTo>
                  <a:cubicBezTo>
                    <a:pt x="1781512" y="179076"/>
                    <a:pt x="1781728" y="178720"/>
                    <a:pt x="1781696" y="178440"/>
                  </a:cubicBezTo>
                  <a:cubicBezTo>
                    <a:pt x="1781665" y="178161"/>
                    <a:pt x="1781347" y="177805"/>
                    <a:pt x="1780744" y="177373"/>
                  </a:cubicBezTo>
                  <a:cubicBezTo>
                    <a:pt x="1779226" y="175994"/>
                    <a:pt x="1777614" y="174558"/>
                    <a:pt x="1775905" y="173064"/>
                  </a:cubicBezTo>
                  <a:cubicBezTo>
                    <a:pt x="1774197" y="171571"/>
                    <a:pt x="1772356" y="170059"/>
                    <a:pt x="1770381" y="168527"/>
                  </a:cubicBezTo>
                  <a:cubicBezTo>
                    <a:pt x="1769135" y="167320"/>
                    <a:pt x="1767757" y="166151"/>
                    <a:pt x="1766246" y="165020"/>
                  </a:cubicBezTo>
                  <a:cubicBezTo>
                    <a:pt x="1764736" y="163889"/>
                    <a:pt x="1763280" y="162720"/>
                    <a:pt x="1761880" y="161512"/>
                  </a:cubicBezTo>
                  <a:cubicBezTo>
                    <a:pt x="1760031" y="160146"/>
                    <a:pt x="1758146" y="158761"/>
                    <a:pt x="1756223" y="157357"/>
                  </a:cubicBezTo>
                  <a:cubicBezTo>
                    <a:pt x="1754300" y="155952"/>
                    <a:pt x="1752419" y="154491"/>
                    <a:pt x="1750580" y="152972"/>
                  </a:cubicBezTo>
                  <a:close/>
                  <a:moveTo>
                    <a:pt x="734599" y="152369"/>
                  </a:moveTo>
                  <a:cubicBezTo>
                    <a:pt x="733994" y="152381"/>
                    <a:pt x="733464" y="152432"/>
                    <a:pt x="733010" y="152521"/>
                  </a:cubicBezTo>
                  <a:cubicBezTo>
                    <a:pt x="732556" y="152610"/>
                    <a:pt x="732178" y="152661"/>
                    <a:pt x="731876" y="152674"/>
                  </a:cubicBezTo>
                  <a:cubicBezTo>
                    <a:pt x="731138" y="152655"/>
                    <a:pt x="730646" y="152769"/>
                    <a:pt x="730401" y="153017"/>
                  </a:cubicBezTo>
                  <a:cubicBezTo>
                    <a:pt x="730155" y="153265"/>
                    <a:pt x="730041" y="153761"/>
                    <a:pt x="730060" y="154505"/>
                  </a:cubicBezTo>
                  <a:cubicBezTo>
                    <a:pt x="729920" y="157705"/>
                    <a:pt x="729818" y="160846"/>
                    <a:pt x="729755" y="163930"/>
                  </a:cubicBezTo>
                  <a:cubicBezTo>
                    <a:pt x="729691" y="167014"/>
                    <a:pt x="729590" y="170078"/>
                    <a:pt x="729450" y="173121"/>
                  </a:cubicBezTo>
                  <a:cubicBezTo>
                    <a:pt x="729412" y="173576"/>
                    <a:pt x="729412" y="173938"/>
                    <a:pt x="729449" y="174206"/>
                  </a:cubicBezTo>
                  <a:cubicBezTo>
                    <a:pt x="729487" y="174474"/>
                    <a:pt x="729792" y="174612"/>
                    <a:pt x="730363" y="174618"/>
                  </a:cubicBezTo>
                  <a:cubicBezTo>
                    <a:pt x="730791" y="174743"/>
                    <a:pt x="731069" y="174643"/>
                    <a:pt x="731195" y="174318"/>
                  </a:cubicBezTo>
                  <a:cubicBezTo>
                    <a:pt x="731321" y="173994"/>
                    <a:pt x="731447" y="173595"/>
                    <a:pt x="731573" y="173121"/>
                  </a:cubicBezTo>
                  <a:cubicBezTo>
                    <a:pt x="731737" y="171896"/>
                    <a:pt x="731939" y="170613"/>
                    <a:pt x="732178" y="169272"/>
                  </a:cubicBezTo>
                  <a:cubicBezTo>
                    <a:pt x="732418" y="167931"/>
                    <a:pt x="732619" y="166570"/>
                    <a:pt x="732783" y="165190"/>
                  </a:cubicBezTo>
                  <a:cubicBezTo>
                    <a:pt x="733224" y="163212"/>
                    <a:pt x="733628" y="161215"/>
                    <a:pt x="733994" y="159199"/>
                  </a:cubicBezTo>
                  <a:cubicBezTo>
                    <a:pt x="734359" y="157183"/>
                    <a:pt x="734763" y="155110"/>
                    <a:pt x="735204" y="152979"/>
                  </a:cubicBezTo>
                  <a:close/>
                  <a:moveTo>
                    <a:pt x="1436510" y="151161"/>
                  </a:moveTo>
                  <a:cubicBezTo>
                    <a:pt x="1430783" y="155163"/>
                    <a:pt x="1424941" y="158986"/>
                    <a:pt x="1418984" y="162630"/>
                  </a:cubicBezTo>
                  <a:cubicBezTo>
                    <a:pt x="1413028" y="166273"/>
                    <a:pt x="1407491" y="170474"/>
                    <a:pt x="1402373" y="175231"/>
                  </a:cubicBezTo>
                  <a:cubicBezTo>
                    <a:pt x="1405865" y="173700"/>
                    <a:pt x="1409320" y="172187"/>
                    <a:pt x="1412736" y="170694"/>
                  </a:cubicBezTo>
                  <a:cubicBezTo>
                    <a:pt x="1416152" y="169201"/>
                    <a:pt x="1419607" y="167765"/>
                    <a:pt x="1423099" y="166386"/>
                  </a:cubicBezTo>
                  <a:cubicBezTo>
                    <a:pt x="1425830" y="165325"/>
                    <a:pt x="1428141" y="164017"/>
                    <a:pt x="1430033" y="162462"/>
                  </a:cubicBezTo>
                  <a:cubicBezTo>
                    <a:pt x="1431926" y="160906"/>
                    <a:pt x="1433475" y="159064"/>
                    <a:pt x="1434682" y="156935"/>
                  </a:cubicBezTo>
                  <a:cubicBezTo>
                    <a:pt x="1434872" y="155865"/>
                    <a:pt x="1435253" y="154890"/>
                    <a:pt x="1435825" y="154010"/>
                  </a:cubicBezTo>
                  <a:cubicBezTo>
                    <a:pt x="1436396" y="153130"/>
                    <a:pt x="1436930" y="152383"/>
                    <a:pt x="1437425" y="151769"/>
                  </a:cubicBezTo>
                  <a:cubicBezTo>
                    <a:pt x="1437292" y="151610"/>
                    <a:pt x="1437177" y="151471"/>
                    <a:pt x="1437082" y="151351"/>
                  </a:cubicBezTo>
                  <a:cubicBezTo>
                    <a:pt x="1436987" y="151231"/>
                    <a:pt x="1436796" y="151167"/>
                    <a:pt x="1436510" y="151161"/>
                  </a:cubicBezTo>
                  <a:close/>
                  <a:moveTo>
                    <a:pt x="1690752" y="150665"/>
                  </a:moveTo>
                  <a:cubicBezTo>
                    <a:pt x="1690689" y="150521"/>
                    <a:pt x="1690512" y="150584"/>
                    <a:pt x="1690222" y="150854"/>
                  </a:cubicBezTo>
                  <a:cubicBezTo>
                    <a:pt x="1689332" y="150992"/>
                    <a:pt x="1688461" y="151093"/>
                    <a:pt x="1687609" y="151155"/>
                  </a:cubicBezTo>
                  <a:cubicBezTo>
                    <a:pt x="1686757" y="151218"/>
                    <a:pt x="1685810" y="151319"/>
                    <a:pt x="1684768" y="151457"/>
                  </a:cubicBezTo>
                  <a:cubicBezTo>
                    <a:pt x="1684623" y="151470"/>
                    <a:pt x="1684535" y="151520"/>
                    <a:pt x="1684503" y="151608"/>
                  </a:cubicBezTo>
                  <a:cubicBezTo>
                    <a:pt x="1684472" y="151696"/>
                    <a:pt x="1684459" y="151746"/>
                    <a:pt x="1684465" y="151759"/>
                  </a:cubicBezTo>
                  <a:cubicBezTo>
                    <a:pt x="1683842" y="151903"/>
                    <a:pt x="1683258" y="152067"/>
                    <a:pt x="1682711" y="152250"/>
                  </a:cubicBezTo>
                  <a:cubicBezTo>
                    <a:pt x="1682164" y="152433"/>
                    <a:pt x="1681732" y="152674"/>
                    <a:pt x="1681414" y="152972"/>
                  </a:cubicBezTo>
                  <a:cubicBezTo>
                    <a:pt x="1680830" y="152985"/>
                    <a:pt x="1680321" y="153112"/>
                    <a:pt x="1679889" y="153353"/>
                  </a:cubicBezTo>
                  <a:cubicBezTo>
                    <a:pt x="1679456" y="153595"/>
                    <a:pt x="1678948" y="153875"/>
                    <a:pt x="1678363" y="154192"/>
                  </a:cubicBezTo>
                  <a:cubicBezTo>
                    <a:pt x="1677435" y="154504"/>
                    <a:pt x="1676469" y="154796"/>
                    <a:pt x="1675465" y="155069"/>
                  </a:cubicBezTo>
                  <a:cubicBezTo>
                    <a:pt x="1674460" y="155342"/>
                    <a:pt x="1673494" y="155558"/>
                    <a:pt x="1672566" y="155717"/>
                  </a:cubicBezTo>
                  <a:cubicBezTo>
                    <a:pt x="1671536" y="156092"/>
                    <a:pt x="1670621" y="156639"/>
                    <a:pt x="1669820" y="157357"/>
                  </a:cubicBezTo>
                  <a:cubicBezTo>
                    <a:pt x="1669019" y="158075"/>
                    <a:pt x="1668104" y="158545"/>
                    <a:pt x="1667074" y="158767"/>
                  </a:cubicBezTo>
                  <a:cubicBezTo>
                    <a:pt x="1666769" y="159053"/>
                    <a:pt x="1666616" y="159320"/>
                    <a:pt x="1666616" y="159568"/>
                  </a:cubicBezTo>
                  <a:cubicBezTo>
                    <a:pt x="1666616" y="159816"/>
                    <a:pt x="1666769" y="160159"/>
                    <a:pt x="1667074" y="160597"/>
                  </a:cubicBezTo>
                  <a:cubicBezTo>
                    <a:pt x="1667519" y="160909"/>
                    <a:pt x="1667926" y="161277"/>
                    <a:pt x="1668295" y="161703"/>
                  </a:cubicBezTo>
                  <a:cubicBezTo>
                    <a:pt x="1668663" y="162129"/>
                    <a:pt x="1669070" y="162574"/>
                    <a:pt x="1669515" y="163037"/>
                  </a:cubicBezTo>
                  <a:lnTo>
                    <a:pt x="1673786" y="169747"/>
                  </a:lnTo>
                  <a:cubicBezTo>
                    <a:pt x="1674397" y="170834"/>
                    <a:pt x="1674931" y="171940"/>
                    <a:pt x="1675388" y="173064"/>
                  </a:cubicBezTo>
                  <a:cubicBezTo>
                    <a:pt x="1675846" y="174189"/>
                    <a:pt x="1676228" y="175219"/>
                    <a:pt x="1676533" y="176153"/>
                  </a:cubicBezTo>
                  <a:cubicBezTo>
                    <a:pt x="1676533" y="176750"/>
                    <a:pt x="1676609" y="177233"/>
                    <a:pt x="1676761" y="177601"/>
                  </a:cubicBezTo>
                  <a:cubicBezTo>
                    <a:pt x="1676914" y="177970"/>
                    <a:pt x="1677143" y="178300"/>
                    <a:pt x="1677448" y="178593"/>
                  </a:cubicBezTo>
                  <a:cubicBezTo>
                    <a:pt x="1677461" y="178732"/>
                    <a:pt x="1677512" y="178834"/>
                    <a:pt x="1677601" y="178898"/>
                  </a:cubicBezTo>
                  <a:cubicBezTo>
                    <a:pt x="1677690" y="178961"/>
                    <a:pt x="1677740" y="179063"/>
                    <a:pt x="1677753" y="179203"/>
                  </a:cubicBezTo>
                  <a:cubicBezTo>
                    <a:pt x="1678039" y="179190"/>
                    <a:pt x="1678230" y="179139"/>
                    <a:pt x="1678325" y="179050"/>
                  </a:cubicBezTo>
                  <a:cubicBezTo>
                    <a:pt x="1678420" y="178961"/>
                    <a:pt x="1678535" y="178910"/>
                    <a:pt x="1678668" y="178898"/>
                  </a:cubicBezTo>
                  <a:cubicBezTo>
                    <a:pt x="1679285" y="177976"/>
                    <a:pt x="1679882" y="176921"/>
                    <a:pt x="1680461" y="175733"/>
                  </a:cubicBezTo>
                  <a:cubicBezTo>
                    <a:pt x="1681039" y="174545"/>
                    <a:pt x="1681561" y="173261"/>
                    <a:pt x="1682025" y="171883"/>
                  </a:cubicBezTo>
                  <a:lnTo>
                    <a:pt x="1687192" y="163952"/>
                  </a:lnTo>
                  <a:cubicBezTo>
                    <a:pt x="1687495" y="163069"/>
                    <a:pt x="1687798" y="162243"/>
                    <a:pt x="1688101" y="161474"/>
                  </a:cubicBezTo>
                  <a:cubicBezTo>
                    <a:pt x="1688404" y="160705"/>
                    <a:pt x="1688707" y="159803"/>
                    <a:pt x="1689010" y="158767"/>
                  </a:cubicBezTo>
                  <a:cubicBezTo>
                    <a:pt x="1689155" y="158596"/>
                    <a:pt x="1689319" y="158253"/>
                    <a:pt x="1689502" y="157738"/>
                  </a:cubicBezTo>
                  <a:cubicBezTo>
                    <a:pt x="1689686" y="157223"/>
                    <a:pt x="1689925" y="156651"/>
                    <a:pt x="1690222" y="156022"/>
                  </a:cubicBezTo>
                  <a:cubicBezTo>
                    <a:pt x="1690367" y="155552"/>
                    <a:pt x="1690532" y="154968"/>
                    <a:pt x="1690715" y="154269"/>
                  </a:cubicBezTo>
                  <a:cubicBezTo>
                    <a:pt x="1690898" y="153570"/>
                    <a:pt x="1691140" y="152834"/>
                    <a:pt x="1691438" y="152060"/>
                  </a:cubicBezTo>
                  <a:lnTo>
                    <a:pt x="1690828" y="152060"/>
                  </a:lnTo>
                  <a:lnTo>
                    <a:pt x="1690828" y="151155"/>
                  </a:lnTo>
                  <a:cubicBezTo>
                    <a:pt x="1690841" y="150973"/>
                    <a:pt x="1690815" y="150810"/>
                    <a:pt x="1690752" y="150665"/>
                  </a:cubicBezTo>
                  <a:close/>
                  <a:moveTo>
                    <a:pt x="735814" y="148400"/>
                  </a:moveTo>
                  <a:cubicBezTo>
                    <a:pt x="735055" y="148413"/>
                    <a:pt x="734297" y="148464"/>
                    <a:pt x="733540" y="148553"/>
                  </a:cubicBezTo>
                  <a:cubicBezTo>
                    <a:pt x="732783" y="148642"/>
                    <a:pt x="732027" y="148693"/>
                    <a:pt x="731270" y="148705"/>
                  </a:cubicBezTo>
                  <a:cubicBezTo>
                    <a:pt x="730836" y="148844"/>
                    <a:pt x="730571" y="149036"/>
                    <a:pt x="730476" y="149283"/>
                  </a:cubicBezTo>
                  <a:cubicBezTo>
                    <a:pt x="730382" y="149530"/>
                    <a:pt x="730344" y="149947"/>
                    <a:pt x="730363" y="150534"/>
                  </a:cubicBezTo>
                  <a:cubicBezTo>
                    <a:pt x="730375" y="150979"/>
                    <a:pt x="730501" y="151233"/>
                    <a:pt x="730741" y="151297"/>
                  </a:cubicBezTo>
                  <a:cubicBezTo>
                    <a:pt x="730980" y="151360"/>
                    <a:pt x="731258" y="151310"/>
                    <a:pt x="731573" y="151144"/>
                  </a:cubicBezTo>
                  <a:cubicBezTo>
                    <a:pt x="732033" y="151131"/>
                    <a:pt x="732474" y="151081"/>
                    <a:pt x="732897" y="150992"/>
                  </a:cubicBezTo>
                  <a:cubicBezTo>
                    <a:pt x="733319" y="150903"/>
                    <a:pt x="733685" y="150852"/>
                    <a:pt x="733994" y="150839"/>
                  </a:cubicBezTo>
                  <a:cubicBezTo>
                    <a:pt x="734885" y="150815"/>
                    <a:pt x="735454" y="150562"/>
                    <a:pt x="735701" y="150079"/>
                  </a:cubicBezTo>
                  <a:cubicBezTo>
                    <a:pt x="735948" y="149596"/>
                    <a:pt x="735985" y="149036"/>
                    <a:pt x="735814" y="148400"/>
                  </a:cubicBezTo>
                  <a:close/>
                  <a:moveTo>
                    <a:pt x="1785011" y="147800"/>
                  </a:moveTo>
                  <a:lnTo>
                    <a:pt x="1785011" y="148428"/>
                  </a:lnTo>
                  <a:lnTo>
                    <a:pt x="1787145" y="148428"/>
                  </a:lnTo>
                  <a:cubicBezTo>
                    <a:pt x="1787704" y="148791"/>
                    <a:pt x="1788415" y="148996"/>
                    <a:pt x="1789278" y="149044"/>
                  </a:cubicBezTo>
                  <a:cubicBezTo>
                    <a:pt x="1789634" y="149295"/>
                    <a:pt x="1790142" y="149396"/>
                    <a:pt x="1790802" y="149346"/>
                  </a:cubicBezTo>
                  <a:cubicBezTo>
                    <a:pt x="1791094" y="149358"/>
                    <a:pt x="1791349" y="149409"/>
                    <a:pt x="1791564" y="149497"/>
                  </a:cubicBezTo>
                  <a:cubicBezTo>
                    <a:pt x="1791780" y="149585"/>
                    <a:pt x="1792034" y="149635"/>
                    <a:pt x="1792326" y="149647"/>
                  </a:cubicBezTo>
                  <a:cubicBezTo>
                    <a:pt x="1793076" y="149936"/>
                    <a:pt x="1793787" y="150112"/>
                    <a:pt x="1794460" y="150175"/>
                  </a:cubicBezTo>
                  <a:cubicBezTo>
                    <a:pt x="1795133" y="150238"/>
                    <a:pt x="1795844" y="150263"/>
                    <a:pt x="1796594" y="150251"/>
                  </a:cubicBezTo>
                  <a:cubicBezTo>
                    <a:pt x="1797025" y="150540"/>
                    <a:pt x="1797381" y="150716"/>
                    <a:pt x="1797660" y="150778"/>
                  </a:cubicBezTo>
                  <a:cubicBezTo>
                    <a:pt x="1797940" y="150841"/>
                    <a:pt x="1798295" y="150866"/>
                    <a:pt x="1798727" y="150854"/>
                  </a:cubicBezTo>
                  <a:lnTo>
                    <a:pt x="1798727" y="150251"/>
                  </a:lnTo>
                  <a:cubicBezTo>
                    <a:pt x="1797559" y="149647"/>
                    <a:pt x="1796543" y="149346"/>
                    <a:pt x="1795679" y="149346"/>
                  </a:cubicBezTo>
                  <a:lnTo>
                    <a:pt x="1785926" y="147800"/>
                  </a:lnTo>
                  <a:close/>
                  <a:moveTo>
                    <a:pt x="836093" y="142035"/>
                  </a:moveTo>
                  <a:lnTo>
                    <a:pt x="828777" y="142947"/>
                  </a:lnTo>
                  <a:lnTo>
                    <a:pt x="816585" y="143850"/>
                  </a:lnTo>
                  <a:cubicBezTo>
                    <a:pt x="814915" y="143888"/>
                    <a:pt x="813302" y="144039"/>
                    <a:pt x="811747" y="144302"/>
                  </a:cubicBezTo>
                  <a:cubicBezTo>
                    <a:pt x="810191" y="144565"/>
                    <a:pt x="808654" y="144716"/>
                    <a:pt x="807137" y="144753"/>
                  </a:cubicBezTo>
                  <a:cubicBezTo>
                    <a:pt x="801484" y="144891"/>
                    <a:pt x="795796" y="144992"/>
                    <a:pt x="790072" y="145054"/>
                  </a:cubicBezTo>
                  <a:cubicBezTo>
                    <a:pt x="784348" y="145117"/>
                    <a:pt x="778668" y="145217"/>
                    <a:pt x="773034" y="145355"/>
                  </a:cubicBezTo>
                  <a:cubicBezTo>
                    <a:pt x="771991" y="145487"/>
                    <a:pt x="771330" y="145724"/>
                    <a:pt x="771050" y="146066"/>
                  </a:cubicBezTo>
                  <a:cubicBezTo>
                    <a:pt x="770771" y="146409"/>
                    <a:pt x="770720" y="147085"/>
                    <a:pt x="770898" y="148095"/>
                  </a:cubicBezTo>
                  <a:lnTo>
                    <a:pt x="776084" y="148095"/>
                  </a:lnTo>
                  <a:cubicBezTo>
                    <a:pt x="781242" y="148120"/>
                    <a:pt x="786349" y="148070"/>
                    <a:pt x="791406" y="147945"/>
                  </a:cubicBezTo>
                  <a:cubicBezTo>
                    <a:pt x="796463" y="147820"/>
                    <a:pt x="801503" y="147471"/>
                    <a:pt x="806527" y="146897"/>
                  </a:cubicBezTo>
                  <a:lnTo>
                    <a:pt x="832130" y="143861"/>
                  </a:lnTo>
                  <a:cubicBezTo>
                    <a:pt x="833038" y="143680"/>
                    <a:pt x="833889" y="143426"/>
                    <a:pt x="834683" y="143099"/>
                  </a:cubicBezTo>
                  <a:cubicBezTo>
                    <a:pt x="835477" y="142771"/>
                    <a:pt x="836251" y="142518"/>
                    <a:pt x="837007" y="142341"/>
                  </a:cubicBezTo>
                  <a:cubicBezTo>
                    <a:pt x="836854" y="142194"/>
                    <a:pt x="836702" y="142105"/>
                    <a:pt x="836550" y="142073"/>
                  </a:cubicBezTo>
                  <a:cubicBezTo>
                    <a:pt x="836397" y="142041"/>
                    <a:pt x="836245" y="142029"/>
                    <a:pt x="836093" y="142035"/>
                  </a:cubicBezTo>
                  <a:close/>
                  <a:moveTo>
                    <a:pt x="46394" y="140792"/>
                  </a:moveTo>
                  <a:lnTo>
                    <a:pt x="47918" y="142317"/>
                  </a:lnTo>
                  <a:cubicBezTo>
                    <a:pt x="48559" y="143689"/>
                    <a:pt x="49334" y="145061"/>
                    <a:pt x="50242" y="146434"/>
                  </a:cubicBezTo>
                  <a:cubicBezTo>
                    <a:pt x="51150" y="147806"/>
                    <a:pt x="52001" y="149179"/>
                    <a:pt x="52795" y="150551"/>
                  </a:cubicBezTo>
                  <a:cubicBezTo>
                    <a:pt x="53531" y="152044"/>
                    <a:pt x="53887" y="153404"/>
                    <a:pt x="53861" y="154630"/>
                  </a:cubicBezTo>
                  <a:cubicBezTo>
                    <a:pt x="53836" y="155857"/>
                    <a:pt x="53582" y="157140"/>
                    <a:pt x="53099" y="158481"/>
                  </a:cubicBezTo>
                  <a:cubicBezTo>
                    <a:pt x="52725" y="160584"/>
                    <a:pt x="51950" y="162630"/>
                    <a:pt x="50775" y="164618"/>
                  </a:cubicBezTo>
                  <a:cubicBezTo>
                    <a:pt x="49601" y="166607"/>
                    <a:pt x="48445" y="168729"/>
                    <a:pt x="47308" y="170985"/>
                  </a:cubicBezTo>
                  <a:cubicBezTo>
                    <a:pt x="46070" y="173113"/>
                    <a:pt x="44660" y="175261"/>
                    <a:pt x="43079" y="177428"/>
                  </a:cubicBezTo>
                  <a:cubicBezTo>
                    <a:pt x="41498" y="179594"/>
                    <a:pt x="39860" y="181818"/>
                    <a:pt x="38164" y="184099"/>
                  </a:cubicBezTo>
                  <a:cubicBezTo>
                    <a:pt x="37523" y="184694"/>
                    <a:pt x="36748" y="185308"/>
                    <a:pt x="35840" y="185941"/>
                  </a:cubicBezTo>
                  <a:cubicBezTo>
                    <a:pt x="34932" y="186575"/>
                    <a:pt x="34081" y="187270"/>
                    <a:pt x="33287" y="188026"/>
                  </a:cubicBezTo>
                  <a:cubicBezTo>
                    <a:pt x="32564" y="188649"/>
                    <a:pt x="31954" y="189234"/>
                    <a:pt x="31459" y="189781"/>
                  </a:cubicBezTo>
                  <a:cubicBezTo>
                    <a:pt x="30963" y="190327"/>
                    <a:pt x="30354" y="190760"/>
                    <a:pt x="29630" y="191078"/>
                  </a:cubicBezTo>
                  <a:cubicBezTo>
                    <a:pt x="28849" y="191536"/>
                    <a:pt x="27973" y="191917"/>
                    <a:pt x="27001" y="192222"/>
                  </a:cubicBezTo>
                  <a:cubicBezTo>
                    <a:pt x="26029" y="192528"/>
                    <a:pt x="25077" y="192756"/>
                    <a:pt x="24143" y="192909"/>
                  </a:cubicBezTo>
                  <a:cubicBezTo>
                    <a:pt x="23185" y="192903"/>
                    <a:pt x="22283" y="192610"/>
                    <a:pt x="21438" y="192032"/>
                  </a:cubicBezTo>
                  <a:cubicBezTo>
                    <a:pt x="20594" y="191453"/>
                    <a:pt x="20073" y="190626"/>
                    <a:pt x="19876" y="189552"/>
                  </a:cubicBezTo>
                  <a:lnTo>
                    <a:pt x="23534" y="191688"/>
                  </a:lnTo>
                  <a:cubicBezTo>
                    <a:pt x="23985" y="191669"/>
                    <a:pt x="24531" y="191555"/>
                    <a:pt x="25172" y="191345"/>
                  </a:cubicBezTo>
                  <a:cubicBezTo>
                    <a:pt x="25814" y="191135"/>
                    <a:pt x="26588" y="190944"/>
                    <a:pt x="27496" y="190773"/>
                  </a:cubicBezTo>
                  <a:cubicBezTo>
                    <a:pt x="28125" y="190753"/>
                    <a:pt x="28696" y="190486"/>
                    <a:pt x="29211" y="189971"/>
                  </a:cubicBezTo>
                  <a:cubicBezTo>
                    <a:pt x="29725" y="189456"/>
                    <a:pt x="30068" y="188808"/>
                    <a:pt x="30239" y="188026"/>
                  </a:cubicBezTo>
                  <a:cubicBezTo>
                    <a:pt x="30087" y="188305"/>
                    <a:pt x="29858" y="188509"/>
                    <a:pt x="29554" y="188636"/>
                  </a:cubicBezTo>
                  <a:cubicBezTo>
                    <a:pt x="29249" y="188763"/>
                    <a:pt x="28868" y="188967"/>
                    <a:pt x="28411" y="189246"/>
                  </a:cubicBezTo>
                  <a:cubicBezTo>
                    <a:pt x="27934" y="189259"/>
                    <a:pt x="27363" y="189234"/>
                    <a:pt x="26696" y="189170"/>
                  </a:cubicBezTo>
                  <a:cubicBezTo>
                    <a:pt x="26029" y="189107"/>
                    <a:pt x="25382" y="188929"/>
                    <a:pt x="24753" y="188636"/>
                  </a:cubicBezTo>
                  <a:cubicBezTo>
                    <a:pt x="23966" y="188274"/>
                    <a:pt x="23102" y="188007"/>
                    <a:pt x="22162" y="187835"/>
                  </a:cubicBezTo>
                  <a:cubicBezTo>
                    <a:pt x="21222" y="187663"/>
                    <a:pt x="20359" y="187930"/>
                    <a:pt x="19571" y="188636"/>
                  </a:cubicBezTo>
                  <a:cubicBezTo>
                    <a:pt x="19089" y="188929"/>
                    <a:pt x="18530" y="189107"/>
                    <a:pt x="17895" y="189170"/>
                  </a:cubicBezTo>
                  <a:cubicBezTo>
                    <a:pt x="17260" y="189234"/>
                    <a:pt x="16701" y="189259"/>
                    <a:pt x="16219" y="189246"/>
                  </a:cubicBezTo>
                  <a:cubicBezTo>
                    <a:pt x="15120" y="188712"/>
                    <a:pt x="13964" y="188255"/>
                    <a:pt x="12752" y="187875"/>
                  </a:cubicBezTo>
                  <a:cubicBezTo>
                    <a:pt x="11539" y="187496"/>
                    <a:pt x="10459" y="186738"/>
                    <a:pt x="9513" y="185602"/>
                  </a:cubicBezTo>
                  <a:cubicBezTo>
                    <a:pt x="8942" y="184971"/>
                    <a:pt x="8408" y="184278"/>
                    <a:pt x="7913" y="183524"/>
                  </a:cubicBezTo>
                  <a:cubicBezTo>
                    <a:pt x="7418" y="182771"/>
                    <a:pt x="6732" y="182149"/>
                    <a:pt x="5855" y="181659"/>
                  </a:cubicBezTo>
                  <a:cubicBezTo>
                    <a:pt x="5836" y="181513"/>
                    <a:pt x="5722" y="181424"/>
                    <a:pt x="5513" y="181392"/>
                  </a:cubicBezTo>
                  <a:cubicBezTo>
                    <a:pt x="5303" y="181361"/>
                    <a:pt x="5113" y="181348"/>
                    <a:pt x="4941" y="181354"/>
                  </a:cubicBezTo>
                  <a:cubicBezTo>
                    <a:pt x="4020" y="181367"/>
                    <a:pt x="3195" y="181189"/>
                    <a:pt x="2465" y="180821"/>
                  </a:cubicBezTo>
                  <a:cubicBezTo>
                    <a:pt x="1734" y="180452"/>
                    <a:pt x="1137" y="179817"/>
                    <a:pt x="674" y="178914"/>
                  </a:cubicBezTo>
                  <a:cubicBezTo>
                    <a:pt x="-6" y="177574"/>
                    <a:pt x="-171" y="176443"/>
                    <a:pt x="179" y="175522"/>
                  </a:cubicBezTo>
                  <a:cubicBezTo>
                    <a:pt x="528" y="174600"/>
                    <a:pt x="896" y="173698"/>
                    <a:pt x="1283" y="172815"/>
                  </a:cubicBezTo>
                  <a:cubicBezTo>
                    <a:pt x="1468" y="172332"/>
                    <a:pt x="1861" y="171849"/>
                    <a:pt x="2465" y="171366"/>
                  </a:cubicBezTo>
                  <a:cubicBezTo>
                    <a:pt x="3068" y="170883"/>
                    <a:pt x="3690" y="170553"/>
                    <a:pt x="4331" y="170375"/>
                  </a:cubicBezTo>
                  <a:cubicBezTo>
                    <a:pt x="6770" y="168545"/>
                    <a:pt x="8903" y="166410"/>
                    <a:pt x="10732" y="163970"/>
                  </a:cubicBezTo>
                  <a:cubicBezTo>
                    <a:pt x="11469" y="162719"/>
                    <a:pt x="12205" y="161486"/>
                    <a:pt x="12942" y="160272"/>
                  </a:cubicBezTo>
                  <a:cubicBezTo>
                    <a:pt x="13679" y="159059"/>
                    <a:pt x="14568" y="158055"/>
                    <a:pt x="15609" y="157261"/>
                  </a:cubicBezTo>
                  <a:cubicBezTo>
                    <a:pt x="15768" y="157572"/>
                    <a:pt x="15908" y="157941"/>
                    <a:pt x="16028" y="158366"/>
                  </a:cubicBezTo>
                  <a:cubicBezTo>
                    <a:pt x="16149" y="158792"/>
                    <a:pt x="16212" y="159237"/>
                    <a:pt x="16219" y="159701"/>
                  </a:cubicBezTo>
                  <a:cubicBezTo>
                    <a:pt x="16377" y="160590"/>
                    <a:pt x="16670" y="161327"/>
                    <a:pt x="17095" y="161912"/>
                  </a:cubicBezTo>
                  <a:cubicBezTo>
                    <a:pt x="17520" y="162496"/>
                    <a:pt x="18041" y="163081"/>
                    <a:pt x="18657" y="163665"/>
                  </a:cubicBezTo>
                  <a:cubicBezTo>
                    <a:pt x="18956" y="163811"/>
                    <a:pt x="19197" y="163900"/>
                    <a:pt x="19381" y="163932"/>
                  </a:cubicBezTo>
                  <a:cubicBezTo>
                    <a:pt x="19565" y="163964"/>
                    <a:pt x="19730" y="163977"/>
                    <a:pt x="19876" y="163970"/>
                  </a:cubicBezTo>
                  <a:lnTo>
                    <a:pt x="31154" y="155736"/>
                  </a:lnTo>
                  <a:cubicBezTo>
                    <a:pt x="32557" y="154662"/>
                    <a:pt x="34018" y="153531"/>
                    <a:pt x="35535" y="152343"/>
                  </a:cubicBezTo>
                  <a:cubicBezTo>
                    <a:pt x="37053" y="151155"/>
                    <a:pt x="38437" y="149948"/>
                    <a:pt x="39688" y="148721"/>
                  </a:cubicBezTo>
                  <a:cubicBezTo>
                    <a:pt x="40742" y="147819"/>
                    <a:pt x="41682" y="146879"/>
                    <a:pt x="42508" y="145900"/>
                  </a:cubicBezTo>
                  <a:cubicBezTo>
                    <a:pt x="43333" y="144922"/>
                    <a:pt x="44121" y="143829"/>
                    <a:pt x="44870" y="142622"/>
                  </a:cubicBezTo>
                  <a:close/>
                  <a:moveTo>
                    <a:pt x="1456665" y="138373"/>
                  </a:moveTo>
                  <a:cubicBezTo>
                    <a:pt x="1455554" y="138373"/>
                    <a:pt x="1453814" y="139288"/>
                    <a:pt x="1451446" y="141119"/>
                  </a:cubicBezTo>
                  <a:cubicBezTo>
                    <a:pt x="1451274" y="141418"/>
                    <a:pt x="1451008" y="141659"/>
                    <a:pt x="1450646" y="141843"/>
                  </a:cubicBezTo>
                  <a:cubicBezTo>
                    <a:pt x="1450284" y="142028"/>
                    <a:pt x="1449941" y="142193"/>
                    <a:pt x="1449617" y="142339"/>
                  </a:cubicBezTo>
                  <a:cubicBezTo>
                    <a:pt x="1449471" y="142670"/>
                    <a:pt x="1449382" y="143000"/>
                    <a:pt x="1449350" y="143331"/>
                  </a:cubicBezTo>
                  <a:cubicBezTo>
                    <a:pt x="1449318" y="143662"/>
                    <a:pt x="1449306" y="143840"/>
                    <a:pt x="1449312" y="143865"/>
                  </a:cubicBezTo>
                  <a:cubicBezTo>
                    <a:pt x="1449788" y="145962"/>
                    <a:pt x="1450360" y="148001"/>
                    <a:pt x="1451027" y="149983"/>
                  </a:cubicBezTo>
                  <a:cubicBezTo>
                    <a:pt x="1451693" y="151965"/>
                    <a:pt x="1452341" y="154080"/>
                    <a:pt x="1452970" y="156327"/>
                  </a:cubicBezTo>
                  <a:cubicBezTo>
                    <a:pt x="1455726" y="155586"/>
                    <a:pt x="1458443" y="154941"/>
                    <a:pt x="1461123" y="154390"/>
                  </a:cubicBezTo>
                  <a:cubicBezTo>
                    <a:pt x="1463803" y="153839"/>
                    <a:pt x="1466368" y="153269"/>
                    <a:pt x="1468819" y="152680"/>
                  </a:cubicBezTo>
                  <a:cubicBezTo>
                    <a:pt x="1468838" y="151908"/>
                    <a:pt x="1468876" y="151174"/>
                    <a:pt x="1468933" y="150477"/>
                  </a:cubicBezTo>
                  <a:cubicBezTo>
                    <a:pt x="1468990" y="149781"/>
                    <a:pt x="1468952" y="149198"/>
                    <a:pt x="1468819" y="148730"/>
                  </a:cubicBezTo>
                  <a:cubicBezTo>
                    <a:pt x="1468514" y="147514"/>
                    <a:pt x="1467905" y="146299"/>
                    <a:pt x="1466990" y="145083"/>
                  </a:cubicBezTo>
                  <a:cubicBezTo>
                    <a:pt x="1466235" y="144461"/>
                    <a:pt x="1465460" y="143801"/>
                    <a:pt x="1464666" y="143102"/>
                  </a:cubicBezTo>
                  <a:cubicBezTo>
                    <a:pt x="1463873" y="142403"/>
                    <a:pt x="1463022" y="141742"/>
                    <a:pt x="1462114" y="141119"/>
                  </a:cubicBezTo>
                  <a:cubicBezTo>
                    <a:pt x="1459593" y="139288"/>
                    <a:pt x="1457777" y="138373"/>
                    <a:pt x="1456665" y="138373"/>
                  </a:cubicBezTo>
                  <a:close/>
                  <a:moveTo>
                    <a:pt x="332107" y="137427"/>
                  </a:moveTo>
                  <a:cubicBezTo>
                    <a:pt x="330919" y="137566"/>
                    <a:pt x="329791" y="137668"/>
                    <a:pt x="328724" y="137732"/>
                  </a:cubicBezTo>
                  <a:cubicBezTo>
                    <a:pt x="327656" y="137795"/>
                    <a:pt x="326457" y="137897"/>
                    <a:pt x="325127" y="138037"/>
                  </a:cubicBezTo>
                  <a:cubicBezTo>
                    <a:pt x="325121" y="138183"/>
                    <a:pt x="325133" y="138424"/>
                    <a:pt x="325165" y="138761"/>
                  </a:cubicBezTo>
                  <a:cubicBezTo>
                    <a:pt x="325196" y="139097"/>
                    <a:pt x="325285" y="139568"/>
                    <a:pt x="325430" y="140171"/>
                  </a:cubicBezTo>
                  <a:cubicBezTo>
                    <a:pt x="326766" y="139707"/>
                    <a:pt x="327953" y="139263"/>
                    <a:pt x="328989" y="138837"/>
                  </a:cubicBezTo>
                  <a:cubicBezTo>
                    <a:pt x="330026" y="138411"/>
                    <a:pt x="331065" y="138043"/>
                    <a:pt x="332107" y="137732"/>
                  </a:cubicBezTo>
                  <a:close/>
                  <a:moveTo>
                    <a:pt x="701386" y="127676"/>
                  </a:moveTo>
                  <a:cubicBezTo>
                    <a:pt x="700460" y="128274"/>
                    <a:pt x="699437" y="128834"/>
                    <a:pt x="698317" y="129355"/>
                  </a:cubicBezTo>
                  <a:cubicBezTo>
                    <a:pt x="697197" y="129877"/>
                    <a:pt x="696094" y="130437"/>
                    <a:pt x="695008" y="131035"/>
                  </a:cubicBezTo>
                  <a:cubicBezTo>
                    <a:pt x="695021" y="131194"/>
                    <a:pt x="695072" y="131334"/>
                    <a:pt x="695161" y="131455"/>
                  </a:cubicBezTo>
                  <a:cubicBezTo>
                    <a:pt x="695250" y="131576"/>
                    <a:pt x="695300" y="131639"/>
                    <a:pt x="695313" y="131646"/>
                  </a:cubicBezTo>
                  <a:cubicBezTo>
                    <a:pt x="696069" y="131487"/>
                    <a:pt x="696843" y="131347"/>
                    <a:pt x="697636" y="131226"/>
                  </a:cubicBezTo>
                  <a:cubicBezTo>
                    <a:pt x="698428" y="131105"/>
                    <a:pt x="699275" y="131041"/>
                    <a:pt x="700177" y="131035"/>
                  </a:cubicBezTo>
                  <a:cubicBezTo>
                    <a:pt x="701078" y="130761"/>
                    <a:pt x="701619" y="130392"/>
                    <a:pt x="701802" y="129928"/>
                  </a:cubicBezTo>
                  <a:cubicBezTo>
                    <a:pt x="701984" y="129463"/>
                    <a:pt x="701846" y="128713"/>
                    <a:pt x="701386" y="127676"/>
                  </a:cubicBezTo>
                  <a:close/>
                  <a:moveTo>
                    <a:pt x="329365" y="126167"/>
                  </a:moveTo>
                  <a:cubicBezTo>
                    <a:pt x="329377" y="126609"/>
                    <a:pt x="329428" y="127032"/>
                    <a:pt x="329516" y="127435"/>
                  </a:cubicBezTo>
                  <a:cubicBezTo>
                    <a:pt x="329604" y="127838"/>
                    <a:pt x="329655" y="128336"/>
                    <a:pt x="329667" y="128928"/>
                  </a:cubicBezTo>
                  <a:cubicBezTo>
                    <a:pt x="330893" y="128336"/>
                    <a:pt x="332100" y="127838"/>
                    <a:pt x="333288" y="127435"/>
                  </a:cubicBezTo>
                  <a:cubicBezTo>
                    <a:pt x="334476" y="127032"/>
                    <a:pt x="335607" y="126609"/>
                    <a:pt x="336681" y="126167"/>
                  </a:cubicBezTo>
                  <a:close/>
                  <a:moveTo>
                    <a:pt x="1495909" y="124642"/>
                  </a:moveTo>
                  <a:cubicBezTo>
                    <a:pt x="1496697" y="124781"/>
                    <a:pt x="1497485" y="124959"/>
                    <a:pt x="1498274" y="125176"/>
                  </a:cubicBezTo>
                  <a:cubicBezTo>
                    <a:pt x="1499062" y="125392"/>
                    <a:pt x="1499698" y="125722"/>
                    <a:pt x="1500182" y="126167"/>
                  </a:cubicBezTo>
                  <a:cubicBezTo>
                    <a:pt x="1503228" y="127528"/>
                    <a:pt x="1506370" y="128697"/>
                    <a:pt x="1509608" y="129676"/>
                  </a:cubicBezTo>
                  <a:cubicBezTo>
                    <a:pt x="1512845" y="130655"/>
                    <a:pt x="1516216" y="131520"/>
                    <a:pt x="1519720" y="132270"/>
                  </a:cubicBezTo>
                  <a:cubicBezTo>
                    <a:pt x="1523545" y="133179"/>
                    <a:pt x="1527235" y="134412"/>
                    <a:pt x="1530792" y="135970"/>
                  </a:cubicBezTo>
                  <a:cubicBezTo>
                    <a:pt x="1534348" y="137527"/>
                    <a:pt x="1537656" y="139447"/>
                    <a:pt x="1540714" y="141729"/>
                  </a:cubicBezTo>
                  <a:cubicBezTo>
                    <a:pt x="1541794" y="142632"/>
                    <a:pt x="1542835" y="143496"/>
                    <a:pt x="1543838" y="144321"/>
                  </a:cubicBezTo>
                  <a:cubicBezTo>
                    <a:pt x="1544841" y="145145"/>
                    <a:pt x="1545730" y="146007"/>
                    <a:pt x="1546505" y="146906"/>
                  </a:cubicBezTo>
                  <a:cubicBezTo>
                    <a:pt x="1547629" y="148103"/>
                    <a:pt x="1548353" y="149281"/>
                    <a:pt x="1548677" y="150439"/>
                  </a:cubicBezTo>
                  <a:cubicBezTo>
                    <a:pt x="1549001" y="151598"/>
                    <a:pt x="1548582" y="152851"/>
                    <a:pt x="1547420" y="154200"/>
                  </a:cubicBezTo>
                  <a:cubicBezTo>
                    <a:pt x="1547000" y="154687"/>
                    <a:pt x="1546620" y="155308"/>
                    <a:pt x="1546277" y="156064"/>
                  </a:cubicBezTo>
                  <a:cubicBezTo>
                    <a:pt x="1545934" y="156819"/>
                    <a:pt x="1545400" y="157521"/>
                    <a:pt x="1544676" y="158170"/>
                  </a:cubicBezTo>
                  <a:cubicBezTo>
                    <a:pt x="1544187" y="158783"/>
                    <a:pt x="1543641" y="159332"/>
                    <a:pt x="1543038" y="159817"/>
                  </a:cubicBezTo>
                  <a:cubicBezTo>
                    <a:pt x="1542435" y="160301"/>
                    <a:pt x="1541965" y="160765"/>
                    <a:pt x="1541628" y="161207"/>
                  </a:cubicBezTo>
                  <a:cubicBezTo>
                    <a:pt x="1541196" y="162113"/>
                    <a:pt x="1540689" y="162886"/>
                    <a:pt x="1540104" y="163527"/>
                  </a:cubicBezTo>
                  <a:cubicBezTo>
                    <a:pt x="1539520" y="164169"/>
                    <a:pt x="1538707" y="164715"/>
                    <a:pt x="1537666" y="165166"/>
                  </a:cubicBezTo>
                  <a:cubicBezTo>
                    <a:pt x="1537482" y="165172"/>
                    <a:pt x="1537240" y="165236"/>
                    <a:pt x="1536942" y="165357"/>
                  </a:cubicBezTo>
                  <a:cubicBezTo>
                    <a:pt x="1536644" y="165477"/>
                    <a:pt x="1536478" y="165617"/>
                    <a:pt x="1536447" y="165776"/>
                  </a:cubicBezTo>
                  <a:cubicBezTo>
                    <a:pt x="1536421" y="166532"/>
                    <a:pt x="1536244" y="167079"/>
                    <a:pt x="1535913" y="167415"/>
                  </a:cubicBezTo>
                  <a:cubicBezTo>
                    <a:pt x="1535583" y="167752"/>
                    <a:pt x="1535253" y="167917"/>
                    <a:pt x="1534923" y="167911"/>
                  </a:cubicBezTo>
                  <a:cubicBezTo>
                    <a:pt x="1533570" y="167778"/>
                    <a:pt x="1532313" y="167587"/>
                    <a:pt x="1531154" y="167339"/>
                  </a:cubicBezTo>
                  <a:cubicBezTo>
                    <a:pt x="1529994" y="167091"/>
                    <a:pt x="1528819" y="166672"/>
                    <a:pt x="1527629" y="166081"/>
                  </a:cubicBezTo>
                  <a:cubicBezTo>
                    <a:pt x="1528679" y="166094"/>
                    <a:pt x="1529752" y="166145"/>
                    <a:pt x="1530849" y="166234"/>
                  </a:cubicBezTo>
                  <a:cubicBezTo>
                    <a:pt x="1531945" y="166323"/>
                    <a:pt x="1533100" y="166373"/>
                    <a:pt x="1534313" y="166386"/>
                  </a:cubicBezTo>
                  <a:lnTo>
                    <a:pt x="1534332" y="166386"/>
                  </a:lnTo>
                  <a:cubicBezTo>
                    <a:pt x="1534643" y="166405"/>
                    <a:pt x="1534934" y="166367"/>
                    <a:pt x="1535207" y="166272"/>
                  </a:cubicBezTo>
                  <a:cubicBezTo>
                    <a:pt x="1535480" y="166176"/>
                    <a:pt x="1535695" y="165910"/>
                    <a:pt x="1535854" y="165471"/>
                  </a:cubicBezTo>
                  <a:lnTo>
                    <a:pt x="1531897" y="165471"/>
                  </a:lnTo>
                  <a:cubicBezTo>
                    <a:pt x="1529874" y="165439"/>
                    <a:pt x="1527832" y="165427"/>
                    <a:pt x="1525770" y="165433"/>
                  </a:cubicBezTo>
                  <a:cubicBezTo>
                    <a:pt x="1523709" y="165439"/>
                    <a:pt x="1521896" y="165655"/>
                    <a:pt x="1520329" y="166081"/>
                  </a:cubicBezTo>
                  <a:lnTo>
                    <a:pt x="1514226" y="169436"/>
                  </a:lnTo>
                  <a:cubicBezTo>
                    <a:pt x="1514563" y="168985"/>
                    <a:pt x="1515034" y="168438"/>
                    <a:pt x="1515638" y="167797"/>
                  </a:cubicBezTo>
                  <a:cubicBezTo>
                    <a:pt x="1516242" y="167155"/>
                    <a:pt x="1516789" y="166380"/>
                    <a:pt x="1517279" y="165471"/>
                  </a:cubicBezTo>
                  <a:cubicBezTo>
                    <a:pt x="1517597" y="165293"/>
                    <a:pt x="1517953" y="164963"/>
                    <a:pt x="1518347" y="164480"/>
                  </a:cubicBezTo>
                  <a:cubicBezTo>
                    <a:pt x="1518742" y="163997"/>
                    <a:pt x="1519098" y="163514"/>
                    <a:pt x="1519416" y="163031"/>
                  </a:cubicBezTo>
                  <a:lnTo>
                    <a:pt x="1519416" y="162421"/>
                  </a:lnTo>
                  <a:cubicBezTo>
                    <a:pt x="1519384" y="161378"/>
                    <a:pt x="1519295" y="160367"/>
                    <a:pt x="1519149" y="159389"/>
                  </a:cubicBezTo>
                  <a:cubicBezTo>
                    <a:pt x="1519002" y="158411"/>
                    <a:pt x="1518990" y="157391"/>
                    <a:pt x="1519111" y="156327"/>
                  </a:cubicBezTo>
                  <a:cubicBezTo>
                    <a:pt x="1519397" y="155257"/>
                    <a:pt x="1519358" y="154130"/>
                    <a:pt x="1518996" y="152946"/>
                  </a:cubicBezTo>
                  <a:cubicBezTo>
                    <a:pt x="1518634" y="151762"/>
                    <a:pt x="1518061" y="150559"/>
                    <a:pt x="1517279" y="149338"/>
                  </a:cubicBezTo>
                  <a:cubicBezTo>
                    <a:pt x="1516178" y="147837"/>
                    <a:pt x="1515021" y="146355"/>
                    <a:pt x="1513806" y="144890"/>
                  </a:cubicBezTo>
                  <a:cubicBezTo>
                    <a:pt x="1512591" y="143425"/>
                    <a:pt x="1511510" y="141863"/>
                    <a:pt x="1510562" y="140203"/>
                  </a:cubicBezTo>
                  <a:cubicBezTo>
                    <a:pt x="1509665" y="139275"/>
                    <a:pt x="1508864" y="138309"/>
                    <a:pt x="1508158" y="137305"/>
                  </a:cubicBezTo>
                  <a:cubicBezTo>
                    <a:pt x="1507452" y="136300"/>
                    <a:pt x="1506727" y="135334"/>
                    <a:pt x="1505982" y="134406"/>
                  </a:cubicBezTo>
                  <a:cubicBezTo>
                    <a:pt x="1505187" y="132728"/>
                    <a:pt x="1504106" y="131202"/>
                    <a:pt x="1502739" y="129829"/>
                  </a:cubicBezTo>
                  <a:cubicBezTo>
                    <a:pt x="1501371" y="128456"/>
                    <a:pt x="1499908" y="127235"/>
                    <a:pt x="1498350" y="126167"/>
                  </a:cubicBezTo>
                  <a:cubicBezTo>
                    <a:pt x="1497885" y="125989"/>
                    <a:pt x="1497440" y="125735"/>
                    <a:pt x="1497014" y="125404"/>
                  </a:cubicBezTo>
                  <a:cubicBezTo>
                    <a:pt x="1496588" y="125074"/>
                    <a:pt x="1496220" y="124820"/>
                    <a:pt x="1495909" y="124642"/>
                  </a:cubicBezTo>
                  <a:close/>
                  <a:moveTo>
                    <a:pt x="376626" y="121310"/>
                  </a:moveTo>
                  <a:lnTo>
                    <a:pt x="383944" y="122216"/>
                  </a:lnTo>
                  <a:cubicBezTo>
                    <a:pt x="387610" y="123391"/>
                    <a:pt x="391256" y="124441"/>
                    <a:pt x="394883" y="125365"/>
                  </a:cubicBezTo>
                  <a:cubicBezTo>
                    <a:pt x="398511" y="126290"/>
                    <a:pt x="402081" y="127275"/>
                    <a:pt x="405594" y="128321"/>
                  </a:cubicBezTo>
                  <a:cubicBezTo>
                    <a:pt x="407709" y="128947"/>
                    <a:pt x="409729" y="129667"/>
                    <a:pt x="411654" y="130483"/>
                  </a:cubicBezTo>
                  <a:cubicBezTo>
                    <a:pt x="413579" y="131298"/>
                    <a:pt x="415523" y="132094"/>
                    <a:pt x="417486" y="132872"/>
                  </a:cubicBezTo>
                  <a:cubicBezTo>
                    <a:pt x="419468" y="133617"/>
                    <a:pt x="421144" y="134706"/>
                    <a:pt x="422513" y="136137"/>
                  </a:cubicBezTo>
                  <a:cubicBezTo>
                    <a:pt x="423882" y="137569"/>
                    <a:pt x="424945" y="139422"/>
                    <a:pt x="425701" y="141696"/>
                  </a:cubicBezTo>
                  <a:cubicBezTo>
                    <a:pt x="426161" y="140946"/>
                    <a:pt x="426526" y="140311"/>
                    <a:pt x="426797" y="139790"/>
                  </a:cubicBezTo>
                  <a:cubicBezTo>
                    <a:pt x="427068" y="139269"/>
                    <a:pt x="427207" y="138786"/>
                    <a:pt x="427213" y="138341"/>
                  </a:cubicBezTo>
                  <a:cubicBezTo>
                    <a:pt x="429027" y="140019"/>
                    <a:pt x="430728" y="141696"/>
                    <a:pt x="432317" y="143373"/>
                  </a:cubicBezTo>
                  <a:cubicBezTo>
                    <a:pt x="433906" y="145050"/>
                    <a:pt x="435458" y="146727"/>
                    <a:pt x="436972" y="148404"/>
                  </a:cubicBezTo>
                  <a:cubicBezTo>
                    <a:pt x="438200" y="149929"/>
                    <a:pt x="439409" y="151453"/>
                    <a:pt x="440598" y="152978"/>
                  </a:cubicBezTo>
                  <a:cubicBezTo>
                    <a:pt x="441788" y="154503"/>
                    <a:pt x="442920" y="156027"/>
                    <a:pt x="443996" y="157552"/>
                  </a:cubicBezTo>
                  <a:cubicBezTo>
                    <a:pt x="444269" y="158035"/>
                    <a:pt x="444562" y="158441"/>
                    <a:pt x="444873" y="158771"/>
                  </a:cubicBezTo>
                  <a:cubicBezTo>
                    <a:pt x="445185" y="159102"/>
                    <a:pt x="445707" y="159203"/>
                    <a:pt x="446438" y="159076"/>
                  </a:cubicBezTo>
                  <a:cubicBezTo>
                    <a:pt x="447354" y="158810"/>
                    <a:pt x="448042" y="158581"/>
                    <a:pt x="448500" y="158390"/>
                  </a:cubicBezTo>
                  <a:cubicBezTo>
                    <a:pt x="448958" y="158200"/>
                    <a:pt x="449187" y="157819"/>
                    <a:pt x="449187" y="157247"/>
                  </a:cubicBezTo>
                  <a:cubicBezTo>
                    <a:pt x="449352" y="155710"/>
                    <a:pt x="449479" y="154134"/>
                    <a:pt x="449568" y="152521"/>
                  </a:cubicBezTo>
                  <a:cubicBezTo>
                    <a:pt x="449657" y="150907"/>
                    <a:pt x="449631" y="149332"/>
                    <a:pt x="449492" y="147794"/>
                  </a:cubicBezTo>
                  <a:cubicBezTo>
                    <a:pt x="449403" y="146136"/>
                    <a:pt x="448741" y="144726"/>
                    <a:pt x="447507" y="143563"/>
                  </a:cubicBezTo>
                  <a:cubicBezTo>
                    <a:pt x="446273" y="142401"/>
                    <a:pt x="445001" y="141372"/>
                    <a:pt x="443690" y="140476"/>
                  </a:cubicBezTo>
                  <a:lnTo>
                    <a:pt x="443996" y="140171"/>
                  </a:lnTo>
                  <a:cubicBezTo>
                    <a:pt x="445961" y="141092"/>
                    <a:pt x="447906" y="141994"/>
                    <a:pt x="449830" y="142877"/>
                  </a:cubicBezTo>
                  <a:cubicBezTo>
                    <a:pt x="451754" y="143760"/>
                    <a:pt x="453771" y="144586"/>
                    <a:pt x="455882" y="145355"/>
                  </a:cubicBezTo>
                  <a:lnTo>
                    <a:pt x="468357" y="152673"/>
                  </a:lnTo>
                  <a:cubicBezTo>
                    <a:pt x="469105" y="153283"/>
                    <a:pt x="469739" y="153893"/>
                    <a:pt x="470259" y="154503"/>
                  </a:cubicBezTo>
                  <a:cubicBezTo>
                    <a:pt x="470779" y="155112"/>
                    <a:pt x="471260" y="155722"/>
                    <a:pt x="471704" y="156332"/>
                  </a:cubicBezTo>
                  <a:cubicBezTo>
                    <a:pt x="471857" y="156802"/>
                    <a:pt x="471933" y="157234"/>
                    <a:pt x="471933" y="157628"/>
                  </a:cubicBezTo>
                  <a:cubicBezTo>
                    <a:pt x="471933" y="158022"/>
                    <a:pt x="471857" y="158301"/>
                    <a:pt x="471704" y="158467"/>
                  </a:cubicBezTo>
                  <a:cubicBezTo>
                    <a:pt x="470386" y="160315"/>
                    <a:pt x="469067" y="162107"/>
                    <a:pt x="467749" y="163841"/>
                  </a:cubicBezTo>
                  <a:cubicBezTo>
                    <a:pt x="466430" y="165575"/>
                    <a:pt x="464807" y="167138"/>
                    <a:pt x="462880" y="168529"/>
                  </a:cubicBezTo>
                  <a:cubicBezTo>
                    <a:pt x="460902" y="170155"/>
                    <a:pt x="458848" y="171324"/>
                    <a:pt x="456718" y="172036"/>
                  </a:cubicBezTo>
                  <a:cubicBezTo>
                    <a:pt x="454588" y="172747"/>
                    <a:pt x="452382" y="173306"/>
                    <a:pt x="450100" y="173713"/>
                  </a:cubicBezTo>
                  <a:cubicBezTo>
                    <a:pt x="447239" y="174107"/>
                    <a:pt x="444873" y="174844"/>
                    <a:pt x="443003" y="175924"/>
                  </a:cubicBezTo>
                  <a:cubicBezTo>
                    <a:pt x="441133" y="177004"/>
                    <a:pt x="439530" y="178808"/>
                    <a:pt x="438194" y="181336"/>
                  </a:cubicBezTo>
                  <a:cubicBezTo>
                    <a:pt x="434640" y="188146"/>
                    <a:pt x="430539" y="194575"/>
                    <a:pt x="425892" y="200623"/>
                  </a:cubicBezTo>
                  <a:cubicBezTo>
                    <a:pt x="421246" y="206670"/>
                    <a:pt x="416309" y="212642"/>
                    <a:pt x="411082" y="218537"/>
                  </a:cubicBezTo>
                  <a:cubicBezTo>
                    <a:pt x="405607" y="224791"/>
                    <a:pt x="399788" y="230640"/>
                    <a:pt x="393626" y="236085"/>
                  </a:cubicBezTo>
                  <a:cubicBezTo>
                    <a:pt x="387463" y="241530"/>
                    <a:pt x="380882" y="246540"/>
                    <a:pt x="373882" y="251117"/>
                  </a:cubicBezTo>
                  <a:cubicBezTo>
                    <a:pt x="372376" y="252114"/>
                    <a:pt x="370737" y="253092"/>
                    <a:pt x="368965" y="254051"/>
                  </a:cubicBezTo>
                  <a:cubicBezTo>
                    <a:pt x="367192" y="255010"/>
                    <a:pt x="365172" y="255454"/>
                    <a:pt x="362904" y="255384"/>
                  </a:cubicBezTo>
                  <a:cubicBezTo>
                    <a:pt x="361380" y="255403"/>
                    <a:pt x="359931" y="255289"/>
                    <a:pt x="358559" y="255041"/>
                  </a:cubicBezTo>
                  <a:cubicBezTo>
                    <a:pt x="357187" y="254794"/>
                    <a:pt x="355891" y="254299"/>
                    <a:pt x="354671" y="253556"/>
                  </a:cubicBezTo>
                  <a:cubicBezTo>
                    <a:pt x="353452" y="252813"/>
                    <a:pt x="352232" y="252165"/>
                    <a:pt x="351012" y="251612"/>
                  </a:cubicBezTo>
                  <a:cubicBezTo>
                    <a:pt x="349792" y="251060"/>
                    <a:pt x="348573" y="250489"/>
                    <a:pt x="347353" y="249898"/>
                  </a:cubicBezTo>
                  <a:cubicBezTo>
                    <a:pt x="346737" y="249727"/>
                    <a:pt x="346063" y="249460"/>
                    <a:pt x="345333" y="249098"/>
                  </a:cubicBezTo>
                  <a:cubicBezTo>
                    <a:pt x="344602" y="248736"/>
                    <a:pt x="343853" y="248393"/>
                    <a:pt x="343084" y="248069"/>
                  </a:cubicBezTo>
                  <a:cubicBezTo>
                    <a:pt x="342925" y="248076"/>
                    <a:pt x="342786" y="247987"/>
                    <a:pt x="342665" y="247802"/>
                  </a:cubicBezTo>
                  <a:cubicBezTo>
                    <a:pt x="342544" y="247618"/>
                    <a:pt x="342481" y="247301"/>
                    <a:pt x="342474" y="246850"/>
                  </a:cubicBezTo>
                  <a:cubicBezTo>
                    <a:pt x="341299" y="244989"/>
                    <a:pt x="339609" y="243605"/>
                    <a:pt x="337405" y="242698"/>
                  </a:cubicBezTo>
                  <a:cubicBezTo>
                    <a:pt x="335200" y="241790"/>
                    <a:pt x="333130" y="240636"/>
                    <a:pt x="331192" y="239234"/>
                  </a:cubicBezTo>
                  <a:cubicBezTo>
                    <a:pt x="332837" y="239544"/>
                    <a:pt x="334349" y="239912"/>
                    <a:pt x="335728" y="240336"/>
                  </a:cubicBezTo>
                  <a:cubicBezTo>
                    <a:pt x="337106" y="240761"/>
                    <a:pt x="338542" y="241205"/>
                    <a:pt x="340035" y="241668"/>
                  </a:cubicBezTo>
                  <a:cubicBezTo>
                    <a:pt x="340931" y="241967"/>
                    <a:pt x="341807" y="242056"/>
                    <a:pt x="342665" y="241935"/>
                  </a:cubicBezTo>
                  <a:cubicBezTo>
                    <a:pt x="343522" y="241814"/>
                    <a:pt x="344475" y="241522"/>
                    <a:pt x="345524" y="241059"/>
                  </a:cubicBezTo>
                  <a:cubicBezTo>
                    <a:pt x="356755" y="234777"/>
                    <a:pt x="366767" y="227421"/>
                    <a:pt x="375559" y="218989"/>
                  </a:cubicBezTo>
                  <a:cubicBezTo>
                    <a:pt x="384351" y="210557"/>
                    <a:pt x="392228" y="201360"/>
                    <a:pt x="399190" y="191399"/>
                  </a:cubicBezTo>
                  <a:lnTo>
                    <a:pt x="401325" y="188654"/>
                  </a:lnTo>
                  <a:cubicBezTo>
                    <a:pt x="400569" y="188813"/>
                    <a:pt x="399946" y="188953"/>
                    <a:pt x="399457" y="189073"/>
                  </a:cubicBezTo>
                  <a:cubicBezTo>
                    <a:pt x="398968" y="189194"/>
                    <a:pt x="398574" y="189258"/>
                    <a:pt x="398276" y="189264"/>
                  </a:cubicBezTo>
                  <a:cubicBezTo>
                    <a:pt x="392622" y="191125"/>
                    <a:pt x="387006" y="193044"/>
                    <a:pt x="381428" y="195020"/>
                  </a:cubicBezTo>
                  <a:cubicBezTo>
                    <a:pt x="375851" y="196995"/>
                    <a:pt x="370388" y="198837"/>
                    <a:pt x="365039" y="200546"/>
                  </a:cubicBezTo>
                  <a:cubicBezTo>
                    <a:pt x="363203" y="200997"/>
                    <a:pt x="361310" y="201391"/>
                    <a:pt x="359360" y="201728"/>
                  </a:cubicBezTo>
                  <a:cubicBezTo>
                    <a:pt x="357409" y="202065"/>
                    <a:pt x="355440" y="202382"/>
                    <a:pt x="353452" y="202681"/>
                  </a:cubicBezTo>
                  <a:cubicBezTo>
                    <a:pt x="352645" y="202801"/>
                    <a:pt x="351743" y="203017"/>
                    <a:pt x="350745" y="203329"/>
                  </a:cubicBezTo>
                  <a:cubicBezTo>
                    <a:pt x="349748" y="203640"/>
                    <a:pt x="348922" y="204237"/>
                    <a:pt x="348268" y="205120"/>
                  </a:cubicBezTo>
                  <a:cubicBezTo>
                    <a:pt x="348255" y="205266"/>
                    <a:pt x="348128" y="205355"/>
                    <a:pt x="347887" y="205387"/>
                  </a:cubicBezTo>
                  <a:cubicBezTo>
                    <a:pt x="347645" y="205419"/>
                    <a:pt x="347366" y="205431"/>
                    <a:pt x="347048" y="205425"/>
                  </a:cubicBezTo>
                  <a:cubicBezTo>
                    <a:pt x="347188" y="205114"/>
                    <a:pt x="347289" y="204822"/>
                    <a:pt x="347353" y="204548"/>
                  </a:cubicBezTo>
                  <a:cubicBezTo>
                    <a:pt x="347417" y="204275"/>
                    <a:pt x="347518" y="204059"/>
                    <a:pt x="347658" y="203900"/>
                  </a:cubicBezTo>
                  <a:cubicBezTo>
                    <a:pt x="347505" y="203608"/>
                    <a:pt x="347353" y="203430"/>
                    <a:pt x="347201" y="203367"/>
                  </a:cubicBezTo>
                  <a:cubicBezTo>
                    <a:pt x="347048" y="203303"/>
                    <a:pt x="346896" y="203278"/>
                    <a:pt x="346743" y="203291"/>
                  </a:cubicBezTo>
                  <a:cubicBezTo>
                    <a:pt x="345066" y="203723"/>
                    <a:pt x="343541" y="203697"/>
                    <a:pt x="342169" y="203214"/>
                  </a:cubicBezTo>
                  <a:cubicBezTo>
                    <a:pt x="340797" y="202732"/>
                    <a:pt x="339577" y="201944"/>
                    <a:pt x="338510" y="200851"/>
                  </a:cubicBezTo>
                  <a:cubicBezTo>
                    <a:pt x="338504" y="200705"/>
                    <a:pt x="338440" y="200616"/>
                    <a:pt x="338320" y="200584"/>
                  </a:cubicBezTo>
                  <a:cubicBezTo>
                    <a:pt x="338199" y="200553"/>
                    <a:pt x="338059" y="200540"/>
                    <a:pt x="337900" y="200546"/>
                  </a:cubicBezTo>
                  <a:cubicBezTo>
                    <a:pt x="337119" y="200648"/>
                    <a:pt x="336471" y="200445"/>
                    <a:pt x="335956" y="199936"/>
                  </a:cubicBezTo>
                  <a:cubicBezTo>
                    <a:pt x="335442" y="199428"/>
                    <a:pt x="335175" y="198920"/>
                    <a:pt x="335156" y="198412"/>
                  </a:cubicBezTo>
                  <a:cubicBezTo>
                    <a:pt x="335143" y="197777"/>
                    <a:pt x="335321" y="197141"/>
                    <a:pt x="335690" y="196506"/>
                  </a:cubicBezTo>
                  <a:cubicBezTo>
                    <a:pt x="336058" y="195871"/>
                    <a:pt x="336693" y="195388"/>
                    <a:pt x="337595" y="195058"/>
                  </a:cubicBezTo>
                  <a:cubicBezTo>
                    <a:pt x="343414" y="192498"/>
                    <a:pt x="349233" y="189995"/>
                    <a:pt x="355052" y="187549"/>
                  </a:cubicBezTo>
                  <a:cubicBezTo>
                    <a:pt x="360871" y="185103"/>
                    <a:pt x="366538" y="182524"/>
                    <a:pt x="372052" y="179811"/>
                  </a:cubicBezTo>
                  <a:cubicBezTo>
                    <a:pt x="378284" y="176908"/>
                    <a:pt x="383658" y="173262"/>
                    <a:pt x="388175" y="168872"/>
                  </a:cubicBezTo>
                  <a:cubicBezTo>
                    <a:pt x="392692" y="164483"/>
                    <a:pt x="396465" y="159388"/>
                    <a:pt x="399495" y="153588"/>
                  </a:cubicBezTo>
                  <a:cubicBezTo>
                    <a:pt x="400080" y="152387"/>
                    <a:pt x="400512" y="151206"/>
                    <a:pt x="400791" y="150043"/>
                  </a:cubicBezTo>
                  <a:cubicBezTo>
                    <a:pt x="401071" y="148880"/>
                    <a:pt x="401350" y="147623"/>
                    <a:pt x="401630" y="146270"/>
                  </a:cubicBezTo>
                  <a:cubicBezTo>
                    <a:pt x="402214" y="144872"/>
                    <a:pt x="402265" y="143474"/>
                    <a:pt x="401782" y="142077"/>
                  </a:cubicBezTo>
                  <a:cubicBezTo>
                    <a:pt x="401299" y="140679"/>
                    <a:pt x="400435" y="139434"/>
                    <a:pt x="399190" y="138341"/>
                  </a:cubicBezTo>
                  <a:cubicBezTo>
                    <a:pt x="397253" y="136378"/>
                    <a:pt x="395411" y="134530"/>
                    <a:pt x="393664" y="132796"/>
                  </a:cubicBezTo>
                  <a:cubicBezTo>
                    <a:pt x="391917" y="131062"/>
                    <a:pt x="389998" y="129365"/>
                    <a:pt x="387908" y="127705"/>
                  </a:cubicBezTo>
                  <a:cubicBezTo>
                    <a:pt x="386352" y="126475"/>
                    <a:pt x="384586" y="125327"/>
                    <a:pt x="382610" y="124263"/>
                  </a:cubicBezTo>
                  <a:cubicBezTo>
                    <a:pt x="380634" y="123198"/>
                    <a:pt x="378640" y="122214"/>
                    <a:pt x="376626" y="121310"/>
                  </a:cubicBezTo>
                  <a:close/>
                  <a:moveTo>
                    <a:pt x="423584" y="121005"/>
                  </a:moveTo>
                  <a:cubicBezTo>
                    <a:pt x="423451" y="120999"/>
                    <a:pt x="423413" y="121012"/>
                    <a:pt x="423470" y="121043"/>
                  </a:cubicBezTo>
                  <a:cubicBezTo>
                    <a:pt x="423527" y="121075"/>
                    <a:pt x="423565" y="121164"/>
                    <a:pt x="423584" y="121310"/>
                  </a:cubicBezTo>
                  <a:lnTo>
                    <a:pt x="423584" y="121615"/>
                  </a:lnTo>
                  <a:lnTo>
                    <a:pt x="423280" y="121615"/>
                  </a:lnTo>
                  <a:lnTo>
                    <a:pt x="423584" y="121916"/>
                  </a:lnTo>
                  <a:lnTo>
                    <a:pt x="423584" y="121615"/>
                  </a:lnTo>
                  <a:cubicBezTo>
                    <a:pt x="424189" y="121903"/>
                    <a:pt x="424794" y="122229"/>
                    <a:pt x="425398" y="122592"/>
                  </a:cubicBezTo>
                  <a:cubicBezTo>
                    <a:pt x="426003" y="122955"/>
                    <a:pt x="426608" y="123431"/>
                    <a:pt x="427213" y="124020"/>
                  </a:cubicBezTo>
                  <a:cubicBezTo>
                    <a:pt x="427175" y="122633"/>
                    <a:pt x="426797" y="121639"/>
                    <a:pt x="426079" y="121039"/>
                  </a:cubicBezTo>
                  <a:cubicBezTo>
                    <a:pt x="425361" y="120439"/>
                    <a:pt x="424529" y="120428"/>
                    <a:pt x="423584" y="121005"/>
                  </a:cubicBezTo>
                  <a:close/>
                  <a:moveTo>
                    <a:pt x="742526" y="112776"/>
                  </a:moveTo>
                  <a:cubicBezTo>
                    <a:pt x="740701" y="113366"/>
                    <a:pt x="738859" y="113860"/>
                    <a:pt x="737000" y="114260"/>
                  </a:cubicBezTo>
                  <a:cubicBezTo>
                    <a:pt x="735141" y="114659"/>
                    <a:pt x="733231" y="115077"/>
                    <a:pt x="731270" y="115514"/>
                  </a:cubicBezTo>
                  <a:cubicBezTo>
                    <a:pt x="730968" y="115540"/>
                    <a:pt x="730741" y="115717"/>
                    <a:pt x="730590" y="116046"/>
                  </a:cubicBezTo>
                  <a:cubicBezTo>
                    <a:pt x="730438" y="116376"/>
                    <a:pt x="730363" y="116705"/>
                    <a:pt x="730363" y="117035"/>
                  </a:cubicBezTo>
                  <a:lnTo>
                    <a:pt x="730363" y="125853"/>
                  </a:lnTo>
                  <a:cubicBezTo>
                    <a:pt x="730350" y="126170"/>
                    <a:pt x="730451" y="126449"/>
                    <a:pt x="730665" y="126689"/>
                  </a:cubicBezTo>
                  <a:cubicBezTo>
                    <a:pt x="730880" y="126930"/>
                    <a:pt x="731283" y="127057"/>
                    <a:pt x="731876" y="127069"/>
                  </a:cubicBezTo>
                  <a:cubicBezTo>
                    <a:pt x="733225" y="126781"/>
                    <a:pt x="734539" y="126589"/>
                    <a:pt x="735819" y="126493"/>
                  </a:cubicBezTo>
                  <a:cubicBezTo>
                    <a:pt x="737099" y="126397"/>
                    <a:pt x="738420" y="126283"/>
                    <a:pt x="739780" y="126150"/>
                  </a:cubicBezTo>
                  <a:cubicBezTo>
                    <a:pt x="740104" y="126138"/>
                    <a:pt x="740447" y="126011"/>
                    <a:pt x="740810" y="125771"/>
                  </a:cubicBezTo>
                  <a:cubicBezTo>
                    <a:pt x="741172" y="125530"/>
                    <a:pt x="741439" y="125252"/>
                    <a:pt x="741610" y="124936"/>
                  </a:cubicBezTo>
                  <a:lnTo>
                    <a:pt x="741610" y="124941"/>
                  </a:lnTo>
                  <a:lnTo>
                    <a:pt x="744051" y="112776"/>
                  </a:lnTo>
                  <a:close/>
                  <a:moveTo>
                    <a:pt x="743441" y="111250"/>
                  </a:moveTo>
                  <a:cubicBezTo>
                    <a:pt x="742171" y="111060"/>
                    <a:pt x="739914" y="111441"/>
                    <a:pt x="736669" y="112393"/>
                  </a:cubicBezTo>
                  <a:cubicBezTo>
                    <a:pt x="733425" y="113346"/>
                    <a:pt x="731323" y="114184"/>
                    <a:pt x="730363" y="114906"/>
                  </a:cubicBezTo>
                  <a:cubicBezTo>
                    <a:pt x="732771" y="114444"/>
                    <a:pt x="735073" y="113924"/>
                    <a:pt x="737268" y="113346"/>
                  </a:cubicBezTo>
                  <a:cubicBezTo>
                    <a:pt x="739463" y="112769"/>
                    <a:pt x="741622" y="112172"/>
                    <a:pt x="743746" y="111555"/>
                  </a:cubicBezTo>
                  <a:cubicBezTo>
                    <a:pt x="743752" y="111543"/>
                    <a:pt x="743740" y="111492"/>
                    <a:pt x="743708" y="111403"/>
                  </a:cubicBezTo>
                  <a:cubicBezTo>
                    <a:pt x="743676" y="111314"/>
                    <a:pt x="743587" y="111263"/>
                    <a:pt x="743441" y="111250"/>
                  </a:cubicBezTo>
                  <a:close/>
                  <a:moveTo>
                    <a:pt x="1147675" y="108204"/>
                  </a:moveTo>
                  <a:cubicBezTo>
                    <a:pt x="1140822" y="109741"/>
                    <a:pt x="1133772" y="110782"/>
                    <a:pt x="1126524" y="111328"/>
                  </a:cubicBezTo>
                  <a:cubicBezTo>
                    <a:pt x="1119276" y="111874"/>
                    <a:pt x="1111912" y="111849"/>
                    <a:pt x="1104431" y="111252"/>
                  </a:cubicBezTo>
                  <a:cubicBezTo>
                    <a:pt x="1107872" y="112349"/>
                    <a:pt x="1112738" y="112898"/>
                    <a:pt x="1119031" y="112900"/>
                  </a:cubicBezTo>
                  <a:cubicBezTo>
                    <a:pt x="1125324" y="112902"/>
                    <a:pt x="1131294" y="112481"/>
                    <a:pt x="1136942" y="111636"/>
                  </a:cubicBezTo>
                  <a:cubicBezTo>
                    <a:pt x="1142590" y="110791"/>
                    <a:pt x="1146168" y="109647"/>
                    <a:pt x="1147675" y="108204"/>
                  </a:cubicBezTo>
                  <a:close/>
                  <a:moveTo>
                    <a:pt x="1374026" y="104846"/>
                  </a:moveTo>
                  <a:cubicBezTo>
                    <a:pt x="1374318" y="105349"/>
                    <a:pt x="1374572" y="105870"/>
                    <a:pt x="1374788" y="106411"/>
                  </a:cubicBezTo>
                  <a:cubicBezTo>
                    <a:pt x="1375004" y="106952"/>
                    <a:pt x="1375258" y="107245"/>
                    <a:pt x="1375550" y="107290"/>
                  </a:cubicBezTo>
                  <a:cubicBezTo>
                    <a:pt x="1376478" y="107264"/>
                    <a:pt x="1377443" y="107086"/>
                    <a:pt x="1378446" y="106755"/>
                  </a:cubicBezTo>
                  <a:cubicBezTo>
                    <a:pt x="1379449" y="106424"/>
                    <a:pt x="1380415" y="106093"/>
                    <a:pt x="1381342" y="105762"/>
                  </a:cubicBezTo>
                  <a:lnTo>
                    <a:pt x="1381342" y="105151"/>
                  </a:lnTo>
                  <a:cubicBezTo>
                    <a:pt x="1380313" y="105139"/>
                    <a:pt x="1379246" y="105088"/>
                    <a:pt x="1378141" y="104999"/>
                  </a:cubicBezTo>
                  <a:cubicBezTo>
                    <a:pt x="1377036" y="104910"/>
                    <a:pt x="1375665" y="104859"/>
                    <a:pt x="1374026" y="104846"/>
                  </a:cubicBezTo>
                  <a:close/>
                  <a:moveTo>
                    <a:pt x="171971" y="91408"/>
                  </a:moveTo>
                  <a:cubicBezTo>
                    <a:pt x="169533" y="91573"/>
                    <a:pt x="167095" y="91776"/>
                    <a:pt x="164656" y="92016"/>
                  </a:cubicBezTo>
                  <a:cubicBezTo>
                    <a:pt x="162218" y="92257"/>
                    <a:pt x="159779" y="92460"/>
                    <a:pt x="157341" y="92625"/>
                  </a:cubicBezTo>
                  <a:cubicBezTo>
                    <a:pt x="155373" y="93195"/>
                    <a:pt x="153442" y="93651"/>
                    <a:pt x="151550" y="93994"/>
                  </a:cubicBezTo>
                  <a:cubicBezTo>
                    <a:pt x="149658" y="94337"/>
                    <a:pt x="147727" y="94795"/>
                    <a:pt x="145759" y="95368"/>
                  </a:cubicBezTo>
                  <a:cubicBezTo>
                    <a:pt x="144857" y="95629"/>
                    <a:pt x="144222" y="95947"/>
                    <a:pt x="143854" y="96323"/>
                  </a:cubicBezTo>
                  <a:cubicBezTo>
                    <a:pt x="143485" y="96699"/>
                    <a:pt x="143308" y="97399"/>
                    <a:pt x="143320" y="98425"/>
                  </a:cubicBezTo>
                  <a:cubicBezTo>
                    <a:pt x="143314" y="99634"/>
                    <a:pt x="143250" y="100730"/>
                    <a:pt x="143130" y="101710"/>
                  </a:cubicBezTo>
                  <a:cubicBezTo>
                    <a:pt x="143009" y="102691"/>
                    <a:pt x="142869" y="103634"/>
                    <a:pt x="142711" y="104538"/>
                  </a:cubicBezTo>
                  <a:cubicBezTo>
                    <a:pt x="142279" y="107408"/>
                    <a:pt x="141847" y="110122"/>
                    <a:pt x="141415" y="112682"/>
                  </a:cubicBezTo>
                  <a:cubicBezTo>
                    <a:pt x="140983" y="115241"/>
                    <a:pt x="140399" y="117800"/>
                    <a:pt x="139663" y="120358"/>
                  </a:cubicBezTo>
                  <a:lnTo>
                    <a:pt x="136919" y="131337"/>
                  </a:lnTo>
                  <a:lnTo>
                    <a:pt x="134786" y="139267"/>
                  </a:lnTo>
                  <a:cubicBezTo>
                    <a:pt x="133998" y="141840"/>
                    <a:pt x="133135" y="144394"/>
                    <a:pt x="132195" y="146930"/>
                  </a:cubicBezTo>
                  <a:cubicBezTo>
                    <a:pt x="131255" y="149465"/>
                    <a:pt x="130392" y="152095"/>
                    <a:pt x="129604" y="154821"/>
                  </a:cubicBezTo>
                  <a:cubicBezTo>
                    <a:pt x="129426" y="155297"/>
                    <a:pt x="129325" y="155869"/>
                    <a:pt x="129299" y="156536"/>
                  </a:cubicBezTo>
                  <a:cubicBezTo>
                    <a:pt x="129274" y="157204"/>
                    <a:pt x="129477" y="157852"/>
                    <a:pt x="129909" y="158481"/>
                  </a:cubicBezTo>
                  <a:cubicBezTo>
                    <a:pt x="130233" y="159866"/>
                    <a:pt x="130652" y="161213"/>
                    <a:pt x="131166" y="162522"/>
                  </a:cubicBezTo>
                  <a:cubicBezTo>
                    <a:pt x="131681" y="163831"/>
                    <a:pt x="132176" y="165025"/>
                    <a:pt x="132652" y="166105"/>
                  </a:cubicBezTo>
                  <a:lnTo>
                    <a:pt x="138748" y="179524"/>
                  </a:lnTo>
                  <a:cubicBezTo>
                    <a:pt x="139244" y="180618"/>
                    <a:pt x="139777" y="181710"/>
                    <a:pt x="140348" y="182800"/>
                  </a:cubicBezTo>
                  <a:cubicBezTo>
                    <a:pt x="140920" y="183891"/>
                    <a:pt x="141301" y="184824"/>
                    <a:pt x="141491" y="185602"/>
                  </a:cubicBezTo>
                  <a:cubicBezTo>
                    <a:pt x="142400" y="187564"/>
                    <a:pt x="143327" y="189492"/>
                    <a:pt x="144273" y="191385"/>
                  </a:cubicBezTo>
                  <a:cubicBezTo>
                    <a:pt x="145219" y="193278"/>
                    <a:pt x="146222" y="195210"/>
                    <a:pt x="147283" y="197182"/>
                  </a:cubicBezTo>
                  <a:cubicBezTo>
                    <a:pt x="147600" y="197627"/>
                    <a:pt x="147956" y="198110"/>
                    <a:pt x="148349" y="198632"/>
                  </a:cubicBezTo>
                  <a:cubicBezTo>
                    <a:pt x="148743" y="199153"/>
                    <a:pt x="149099" y="199789"/>
                    <a:pt x="149416" y="200539"/>
                  </a:cubicBezTo>
                  <a:lnTo>
                    <a:pt x="149721" y="200539"/>
                  </a:lnTo>
                  <a:cubicBezTo>
                    <a:pt x="151074" y="198269"/>
                    <a:pt x="152255" y="196095"/>
                    <a:pt x="153264" y="194015"/>
                  </a:cubicBezTo>
                  <a:cubicBezTo>
                    <a:pt x="154274" y="191936"/>
                    <a:pt x="155227" y="189838"/>
                    <a:pt x="156122" y="187720"/>
                  </a:cubicBezTo>
                  <a:cubicBezTo>
                    <a:pt x="157455" y="184835"/>
                    <a:pt x="158675" y="182038"/>
                    <a:pt x="159779" y="179329"/>
                  </a:cubicBezTo>
                  <a:cubicBezTo>
                    <a:pt x="160884" y="176620"/>
                    <a:pt x="162104" y="174042"/>
                    <a:pt x="163437" y="171595"/>
                  </a:cubicBezTo>
                  <a:lnTo>
                    <a:pt x="171971" y="148416"/>
                  </a:lnTo>
                  <a:cubicBezTo>
                    <a:pt x="172257" y="147635"/>
                    <a:pt x="172524" y="146834"/>
                    <a:pt x="172772" y="146015"/>
                  </a:cubicBezTo>
                  <a:cubicBezTo>
                    <a:pt x="173019" y="145195"/>
                    <a:pt x="173362" y="144471"/>
                    <a:pt x="173800" y="143842"/>
                  </a:cubicBezTo>
                  <a:cubicBezTo>
                    <a:pt x="174575" y="140792"/>
                    <a:pt x="175464" y="137742"/>
                    <a:pt x="176467" y="134692"/>
                  </a:cubicBezTo>
                  <a:cubicBezTo>
                    <a:pt x="177471" y="131642"/>
                    <a:pt x="178512" y="128592"/>
                    <a:pt x="179591" y="125543"/>
                  </a:cubicBezTo>
                  <a:cubicBezTo>
                    <a:pt x="180487" y="123097"/>
                    <a:pt x="181287" y="120521"/>
                    <a:pt x="181992" y="117815"/>
                  </a:cubicBezTo>
                  <a:cubicBezTo>
                    <a:pt x="182697" y="115109"/>
                    <a:pt x="183421" y="112310"/>
                    <a:pt x="184163" y="109418"/>
                  </a:cubicBezTo>
                  <a:cubicBezTo>
                    <a:pt x="184786" y="106812"/>
                    <a:pt x="185294" y="104166"/>
                    <a:pt x="185687" y="101480"/>
                  </a:cubicBezTo>
                  <a:cubicBezTo>
                    <a:pt x="186081" y="98794"/>
                    <a:pt x="186284" y="96147"/>
                    <a:pt x="186297" y="93537"/>
                  </a:cubicBezTo>
                  <a:cubicBezTo>
                    <a:pt x="186310" y="93100"/>
                    <a:pt x="186284" y="92758"/>
                    <a:pt x="186221" y="92511"/>
                  </a:cubicBezTo>
                  <a:cubicBezTo>
                    <a:pt x="186157" y="92263"/>
                    <a:pt x="185980" y="91997"/>
                    <a:pt x="185687" y="91712"/>
                  </a:cubicBezTo>
                  <a:cubicBezTo>
                    <a:pt x="185548" y="91567"/>
                    <a:pt x="185370" y="91478"/>
                    <a:pt x="185154" y="91446"/>
                  </a:cubicBezTo>
                  <a:cubicBezTo>
                    <a:pt x="184938" y="91414"/>
                    <a:pt x="184608" y="91402"/>
                    <a:pt x="184163" y="91408"/>
                  </a:cubicBezTo>
                  <a:close/>
                  <a:moveTo>
                    <a:pt x="172886" y="88671"/>
                  </a:moveTo>
                  <a:cubicBezTo>
                    <a:pt x="169692" y="88994"/>
                    <a:pt x="166479" y="89412"/>
                    <a:pt x="163247" y="89926"/>
                  </a:cubicBezTo>
                  <a:cubicBezTo>
                    <a:pt x="160014" y="90439"/>
                    <a:pt x="156725" y="90933"/>
                    <a:pt x="153379" y="91408"/>
                  </a:cubicBezTo>
                  <a:cubicBezTo>
                    <a:pt x="152172" y="91440"/>
                    <a:pt x="151004" y="91605"/>
                    <a:pt x="149873" y="91902"/>
                  </a:cubicBezTo>
                  <a:cubicBezTo>
                    <a:pt x="148743" y="92200"/>
                    <a:pt x="147575" y="92441"/>
                    <a:pt x="146368" y="92625"/>
                  </a:cubicBezTo>
                  <a:cubicBezTo>
                    <a:pt x="145924" y="92669"/>
                    <a:pt x="145517" y="92884"/>
                    <a:pt x="145149" y="93271"/>
                  </a:cubicBezTo>
                  <a:cubicBezTo>
                    <a:pt x="144781" y="93657"/>
                    <a:pt x="144374" y="93949"/>
                    <a:pt x="143930" y="94145"/>
                  </a:cubicBezTo>
                  <a:lnTo>
                    <a:pt x="144235" y="94451"/>
                  </a:lnTo>
                  <a:lnTo>
                    <a:pt x="145454" y="94451"/>
                  </a:lnTo>
                  <a:cubicBezTo>
                    <a:pt x="146635" y="94298"/>
                    <a:pt x="147702" y="94070"/>
                    <a:pt x="148654" y="93765"/>
                  </a:cubicBezTo>
                  <a:cubicBezTo>
                    <a:pt x="149607" y="93461"/>
                    <a:pt x="150674" y="93081"/>
                    <a:pt x="151855" y="92625"/>
                  </a:cubicBezTo>
                  <a:cubicBezTo>
                    <a:pt x="154452" y="92447"/>
                    <a:pt x="157106" y="92194"/>
                    <a:pt x="159818" y="91864"/>
                  </a:cubicBezTo>
                  <a:cubicBezTo>
                    <a:pt x="162529" y="91535"/>
                    <a:pt x="165260" y="91281"/>
                    <a:pt x="168009" y="91104"/>
                  </a:cubicBezTo>
                  <a:cubicBezTo>
                    <a:pt x="170759" y="90851"/>
                    <a:pt x="173489" y="90749"/>
                    <a:pt x="176201" y="90800"/>
                  </a:cubicBezTo>
                  <a:cubicBezTo>
                    <a:pt x="178912" y="90851"/>
                    <a:pt x="181566" y="90749"/>
                    <a:pt x="184163" y="90496"/>
                  </a:cubicBezTo>
                  <a:cubicBezTo>
                    <a:pt x="184475" y="90483"/>
                    <a:pt x="184767" y="90432"/>
                    <a:pt x="185040" y="90344"/>
                  </a:cubicBezTo>
                  <a:cubicBezTo>
                    <a:pt x="185313" y="90255"/>
                    <a:pt x="185529" y="90204"/>
                    <a:pt x="185687" y="90192"/>
                  </a:cubicBezTo>
                  <a:cubicBezTo>
                    <a:pt x="185395" y="89742"/>
                    <a:pt x="185141" y="89425"/>
                    <a:pt x="184925" y="89241"/>
                  </a:cubicBezTo>
                  <a:cubicBezTo>
                    <a:pt x="184710" y="89057"/>
                    <a:pt x="184456" y="88969"/>
                    <a:pt x="184163" y="88975"/>
                  </a:cubicBezTo>
                  <a:cubicBezTo>
                    <a:pt x="182322" y="88829"/>
                    <a:pt x="180442" y="88741"/>
                    <a:pt x="178525" y="88709"/>
                  </a:cubicBezTo>
                  <a:cubicBezTo>
                    <a:pt x="176607" y="88677"/>
                    <a:pt x="174727" y="88665"/>
                    <a:pt x="172886" y="88671"/>
                  </a:cubicBezTo>
                  <a:close/>
                  <a:moveTo>
                    <a:pt x="409867" y="85319"/>
                  </a:moveTo>
                  <a:cubicBezTo>
                    <a:pt x="415189" y="85370"/>
                    <a:pt x="420073" y="86488"/>
                    <a:pt x="424519" y="88674"/>
                  </a:cubicBezTo>
                  <a:cubicBezTo>
                    <a:pt x="428965" y="90860"/>
                    <a:pt x="433012" y="93809"/>
                    <a:pt x="436659" y="97520"/>
                  </a:cubicBezTo>
                  <a:cubicBezTo>
                    <a:pt x="437699" y="98466"/>
                    <a:pt x="438663" y="99623"/>
                    <a:pt x="439551" y="100989"/>
                  </a:cubicBezTo>
                  <a:cubicBezTo>
                    <a:pt x="440439" y="102355"/>
                    <a:pt x="441403" y="103740"/>
                    <a:pt x="442443" y="105145"/>
                  </a:cubicBezTo>
                  <a:cubicBezTo>
                    <a:pt x="442584" y="105628"/>
                    <a:pt x="442609" y="106187"/>
                    <a:pt x="442520" y="106822"/>
                  </a:cubicBezTo>
                  <a:cubicBezTo>
                    <a:pt x="442431" y="107458"/>
                    <a:pt x="442304" y="108017"/>
                    <a:pt x="442139" y="108500"/>
                  </a:cubicBezTo>
                  <a:cubicBezTo>
                    <a:pt x="441536" y="109447"/>
                    <a:pt x="440915" y="110451"/>
                    <a:pt x="440275" y="111512"/>
                  </a:cubicBezTo>
                  <a:cubicBezTo>
                    <a:pt x="439636" y="112573"/>
                    <a:pt x="438941" y="113501"/>
                    <a:pt x="438191" y="114295"/>
                  </a:cubicBezTo>
                  <a:cubicBezTo>
                    <a:pt x="436926" y="115166"/>
                    <a:pt x="435870" y="116322"/>
                    <a:pt x="435024" y="117765"/>
                  </a:cubicBezTo>
                  <a:cubicBezTo>
                    <a:pt x="434178" y="119207"/>
                    <a:pt x="432894" y="120287"/>
                    <a:pt x="431170" y="121005"/>
                  </a:cubicBezTo>
                  <a:cubicBezTo>
                    <a:pt x="430858" y="121164"/>
                    <a:pt x="430489" y="121304"/>
                    <a:pt x="430063" y="121425"/>
                  </a:cubicBezTo>
                  <a:cubicBezTo>
                    <a:pt x="429637" y="121545"/>
                    <a:pt x="429192" y="121609"/>
                    <a:pt x="428728" y="121615"/>
                  </a:cubicBezTo>
                  <a:cubicBezTo>
                    <a:pt x="428582" y="121909"/>
                    <a:pt x="428492" y="122298"/>
                    <a:pt x="428461" y="122781"/>
                  </a:cubicBezTo>
                  <a:cubicBezTo>
                    <a:pt x="428429" y="123264"/>
                    <a:pt x="428416" y="123880"/>
                    <a:pt x="428422" y="124628"/>
                  </a:cubicBezTo>
                  <a:cubicBezTo>
                    <a:pt x="427207" y="124647"/>
                    <a:pt x="426161" y="124458"/>
                    <a:pt x="425285" y="124061"/>
                  </a:cubicBezTo>
                  <a:cubicBezTo>
                    <a:pt x="424409" y="123664"/>
                    <a:pt x="423740" y="122949"/>
                    <a:pt x="423280" y="121916"/>
                  </a:cubicBezTo>
                  <a:lnTo>
                    <a:pt x="418706" y="121005"/>
                  </a:lnTo>
                  <a:cubicBezTo>
                    <a:pt x="417232" y="120802"/>
                    <a:pt x="415987" y="120217"/>
                    <a:pt x="414970" y="119251"/>
                  </a:cubicBezTo>
                  <a:cubicBezTo>
                    <a:pt x="413954" y="118286"/>
                    <a:pt x="412861" y="117243"/>
                    <a:pt x="411692" y="116125"/>
                  </a:cubicBezTo>
                  <a:cubicBezTo>
                    <a:pt x="411533" y="115966"/>
                    <a:pt x="411318" y="115826"/>
                    <a:pt x="411044" y="115706"/>
                  </a:cubicBezTo>
                  <a:cubicBezTo>
                    <a:pt x="410771" y="115585"/>
                    <a:pt x="410479" y="115521"/>
                    <a:pt x="410168" y="115515"/>
                  </a:cubicBezTo>
                  <a:lnTo>
                    <a:pt x="410172" y="115515"/>
                  </a:lnTo>
                  <a:cubicBezTo>
                    <a:pt x="408146" y="115312"/>
                    <a:pt x="406786" y="114575"/>
                    <a:pt x="406094" y="113304"/>
                  </a:cubicBezTo>
                  <a:cubicBezTo>
                    <a:pt x="405401" y="112033"/>
                    <a:pt x="405643" y="110533"/>
                    <a:pt x="406818" y="108805"/>
                  </a:cubicBezTo>
                  <a:cubicBezTo>
                    <a:pt x="408882" y="106498"/>
                    <a:pt x="409784" y="104173"/>
                    <a:pt x="409524" y="101828"/>
                  </a:cubicBezTo>
                  <a:cubicBezTo>
                    <a:pt x="409264" y="99483"/>
                    <a:pt x="408260" y="97234"/>
                    <a:pt x="406513" y="95079"/>
                  </a:cubicBezTo>
                  <a:cubicBezTo>
                    <a:pt x="405471" y="93230"/>
                    <a:pt x="404201" y="91667"/>
                    <a:pt x="402701" y="90390"/>
                  </a:cubicBezTo>
                  <a:cubicBezTo>
                    <a:pt x="401202" y="89113"/>
                    <a:pt x="399322" y="88236"/>
                    <a:pt x="397060" y="87759"/>
                  </a:cubicBezTo>
                  <a:cubicBezTo>
                    <a:pt x="396755" y="87747"/>
                    <a:pt x="396450" y="87696"/>
                    <a:pt x="396145" y="87607"/>
                  </a:cubicBezTo>
                  <a:cubicBezTo>
                    <a:pt x="395840" y="87518"/>
                    <a:pt x="395535" y="87467"/>
                    <a:pt x="395230" y="87454"/>
                  </a:cubicBezTo>
                  <a:cubicBezTo>
                    <a:pt x="395097" y="87461"/>
                    <a:pt x="394983" y="87372"/>
                    <a:pt x="394887" y="87187"/>
                  </a:cubicBezTo>
                  <a:cubicBezTo>
                    <a:pt x="394792" y="87003"/>
                    <a:pt x="394601" y="86685"/>
                    <a:pt x="394316" y="86234"/>
                  </a:cubicBezTo>
                  <a:cubicBezTo>
                    <a:pt x="395091" y="86088"/>
                    <a:pt x="395828" y="85999"/>
                    <a:pt x="396526" y="85967"/>
                  </a:cubicBezTo>
                  <a:cubicBezTo>
                    <a:pt x="397225" y="85936"/>
                    <a:pt x="397810" y="85923"/>
                    <a:pt x="398280" y="85929"/>
                  </a:cubicBezTo>
                  <a:cubicBezTo>
                    <a:pt x="400097" y="85789"/>
                    <a:pt x="401952" y="85688"/>
                    <a:pt x="403845" y="85624"/>
                  </a:cubicBezTo>
                  <a:cubicBezTo>
                    <a:pt x="405738" y="85561"/>
                    <a:pt x="407746" y="85459"/>
                    <a:pt x="409867" y="85319"/>
                  </a:cubicBezTo>
                  <a:close/>
                  <a:moveTo>
                    <a:pt x="1472204" y="84960"/>
                  </a:moveTo>
                  <a:cubicBezTo>
                    <a:pt x="1476041" y="85443"/>
                    <a:pt x="1479782" y="86384"/>
                    <a:pt x="1483428" y="87782"/>
                  </a:cubicBezTo>
                  <a:cubicBezTo>
                    <a:pt x="1484944" y="88377"/>
                    <a:pt x="1486478" y="88991"/>
                    <a:pt x="1488032" y="89625"/>
                  </a:cubicBezTo>
                  <a:cubicBezTo>
                    <a:pt x="1489585" y="90258"/>
                    <a:pt x="1491196" y="90954"/>
                    <a:pt x="1492863" y="91710"/>
                  </a:cubicBezTo>
                  <a:cubicBezTo>
                    <a:pt x="1494990" y="93059"/>
                    <a:pt x="1496222" y="94485"/>
                    <a:pt x="1496559" y="95987"/>
                  </a:cubicBezTo>
                  <a:cubicBezTo>
                    <a:pt x="1496895" y="97489"/>
                    <a:pt x="1496374" y="99220"/>
                    <a:pt x="1494994" y="101180"/>
                  </a:cubicBezTo>
                  <a:cubicBezTo>
                    <a:pt x="1492534" y="105881"/>
                    <a:pt x="1489541" y="110168"/>
                    <a:pt x="1486016" y="114042"/>
                  </a:cubicBezTo>
                  <a:cubicBezTo>
                    <a:pt x="1482490" y="117917"/>
                    <a:pt x="1478585" y="121450"/>
                    <a:pt x="1474300" y="124642"/>
                  </a:cubicBezTo>
                  <a:lnTo>
                    <a:pt x="1457846" y="137152"/>
                  </a:lnTo>
                  <a:cubicBezTo>
                    <a:pt x="1461460" y="139059"/>
                    <a:pt x="1465129" y="140889"/>
                    <a:pt x="1468855" y="142643"/>
                  </a:cubicBezTo>
                  <a:cubicBezTo>
                    <a:pt x="1472580" y="144396"/>
                    <a:pt x="1476627" y="145615"/>
                    <a:pt x="1480996" y="146299"/>
                  </a:cubicBezTo>
                  <a:lnTo>
                    <a:pt x="1491040" y="147210"/>
                  </a:lnTo>
                  <a:cubicBezTo>
                    <a:pt x="1492866" y="147495"/>
                    <a:pt x="1494007" y="147989"/>
                    <a:pt x="1494464" y="148692"/>
                  </a:cubicBezTo>
                  <a:cubicBezTo>
                    <a:pt x="1494920" y="149395"/>
                    <a:pt x="1494692" y="150420"/>
                    <a:pt x="1493779" y="151769"/>
                  </a:cubicBezTo>
                  <a:cubicBezTo>
                    <a:pt x="1492574" y="153301"/>
                    <a:pt x="1491331" y="154798"/>
                    <a:pt x="1490050" y="156260"/>
                  </a:cubicBezTo>
                  <a:cubicBezTo>
                    <a:pt x="1488770" y="157722"/>
                    <a:pt x="1487375" y="159071"/>
                    <a:pt x="1485866" y="160309"/>
                  </a:cubicBezTo>
                  <a:lnTo>
                    <a:pt x="1484040" y="161506"/>
                  </a:lnTo>
                  <a:cubicBezTo>
                    <a:pt x="1483894" y="161369"/>
                    <a:pt x="1483805" y="161269"/>
                    <a:pt x="1483773" y="161207"/>
                  </a:cubicBezTo>
                  <a:cubicBezTo>
                    <a:pt x="1483742" y="161144"/>
                    <a:pt x="1483729" y="161044"/>
                    <a:pt x="1483735" y="160907"/>
                  </a:cubicBezTo>
                  <a:cubicBezTo>
                    <a:pt x="1478884" y="161830"/>
                    <a:pt x="1474051" y="162869"/>
                    <a:pt x="1469234" y="164024"/>
                  </a:cubicBezTo>
                  <a:cubicBezTo>
                    <a:pt x="1464417" y="165179"/>
                    <a:pt x="1459504" y="166373"/>
                    <a:pt x="1454494" y="167606"/>
                  </a:cubicBezTo>
                  <a:lnTo>
                    <a:pt x="1454798" y="167911"/>
                  </a:lnTo>
                  <a:cubicBezTo>
                    <a:pt x="1459663" y="166996"/>
                    <a:pt x="1464487" y="166005"/>
                    <a:pt x="1469272" y="164937"/>
                  </a:cubicBezTo>
                  <a:cubicBezTo>
                    <a:pt x="1474057" y="163870"/>
                    <a:pt x="1478878" y="162726"/>
                    <a:pt x="1483735" y="161506"/>
                  </a:cubicBezTo>
                  <a:cubicBezTo>
                    <a:pt x="1482340" y="162249"/>
                    <a:pt x="1480869" y="162821"/>
                    <a:pt x="1479322" y="163222"/>
                  </a:cubicBezTo>
                  <a:cubicBezTo>
                    <a:pt x="1477775" y="163622"/>
                    <a:pt x="1476304" y="163965"/>
                    <a:pt x="1474909" y="164251"/>
                  </a:cubicBezTo>
                  <a:cubicBezTo>
                    <a:pt x="1471845" y="165020"/>
                    <a:pt x="1468761" y="165770"/>
                    <a:pt x="1465656" y="166500"/>
                  </a:cubicBezTo>
                  <a:cubicBezTo>
                    <a:pt x="1462552" y="167231"/>
                    <a:pt x="1459542" y="167905"/>
                    <a:pt x="1456627" y="168521"/>
                  </a:cubicBezTo>
                  <a:cubicBezTo>
                    <a:pt x="1456272" y="168667"/>
                    <a:pt x="1455840" y="168909"/>
                    <a:pt x="1455332" y="169245"/>
                  </a:cubicBezTo>
                  <a:cubicBezTo>
                    <a:pt x="1454824" y="169582"/>
                    <a:pt x="1454544" y="170052"/>
                    <a:pt x="1454494" y="170656"/>
                  </a:cubicBezTo>
                  <a:cubicBezTo>
                    <a:pt x="1454303" y="174303"/>
                    <a:pt x="1453617" y="177836"/>
                    <a:pt x="1452436" y="181255"/>
                  </a:cubicBezTo>
                  <a:cubicBezTo>
                    <a:pt x="1451255" y="184673"/>
                    <a:pt x="1449807" y="188054"/>
                    <a:pt x="1448093" y="191396"/>
                  </a:cubicBezTo>
                  <a:cubicBezTo>
                    <a:pt x="1443426" y="199368"/>
                    <a:pt x="1438434" y="207128"/>
                    <a:pt x="1433120" y="214675"/>
                  </a:cubicBezTo>
                  <a:cubicBezTo>
                    <a:pt x="1427805" y="222223"/>
                    <a:pt x="1421823" y="229302"/>
                    <a:pt x="1415174" y="235914"/>
                  </a:cubicBezTo>
                  <a:cubicBezTo>
                    <a:pt x="1412406" y="238335"/>
                    <a:pt x="1409561" y="240686"/>
                    <a:pt x="1406640" y="242968"/>
                  </a:cubicBezTo>
                  <a:cubicBezTo>
                    <a:pt x="1403719" y="245251"/>
                    <a:pt x="1400874" y="247459"/>
                    <a:pt x="1398106" y="249593"/>
                  </a:cubicBezTo>
                  <a:cubicBezTo>
                    <a:pt x="1396417" y="250787"/>
                    <a:pt x="1394766" y="251295"/>
                    <a:pt x="1393153" y="251117"/>
                  </a:cubicBezTo>
                  <a:cubicBezTo>
                    <a:pt x="1391540" y="250939"/>
                    <a:pt x="1390041" y="250228"/>
                    <a:pt x="1388657" y="248984"/>
                  </a:cubicBezTo>
                  <a:cubicBezTo>
                    <a:pt x="1388403" y="248628"/>
                    <a:pt x="1388301" y="248425"/>
                    <a:pt x="1388352" y="248374"/>
                  </a:cubicBezTo>
                  <a:cubicBezTo>
                    <a:pt x="1387552" y="248241"/>
                    <a:pt x="1386714" y="248126"/>
                    <a:pt x="1385837" y="248031"/>
                  </a:cubicBezTo>
                  <a:cubicBezTo>
                    <a:pt x="1384961" y="247936"/>
                    <a:pt x="1384275" y="247745"/>
                    <a:pt x="1383780" y="247460"/>
                  </a:cubicBezTo>
                  <a:cubicBezTo>
                    <a:pt x="1382408" y="246571"/>
                    <a:pt x="1381037" y="245682"/>
                    <a:pt x="1379665" y="244793"/>
                  </a:cubicBezTo>
                  <a:cubicBezTo>
                    <a:pt x="1378294" y="243904"/>
                    <a:pt x="1376922" y="242862"/>
                    <a:pt x="1375550" y="241668"/>
                  </a:cubicBezTo>
                  <a:cubicBezTo>
                    <a:pt x="1374630" y="241986"/>
                    <a:pt x="1373804" y="241960"/>
                    <a:pt x="1373074" y="241592"/>
                  </a:cubicBezTo>
                  <a:cubicBezTo>
                    <a:pt x="1372344" y="241224"/>
                    <a:pt x="1371747" y="240436"/>
                    <a:pt x="1371283" y="239230"/>
                  </a:cubicBezTo>
                  <a:cubicBezTo>
                    <a:pt x="1371137" y="238002"/>
                    <a:pt x="1371429" y="236843"/>
                    <a:pt x="1372160" y="235753"/>
                  </a:cubicBezTo>
                  <a:cubicBezTo>
                    <a:pt x="1372890" y="234664"/>
                    <a:pt x="1374020" y="233800"/>
                    <a:pt x="1375550" y="233163"/>
                  </a:cubicBezTo>
                  <a:lnTo>
                    <a:pt x="1371588" y="227661"/>
                  </a:lnTo>
                  <a:cubicBezTo>
                    <a:pt x="1372617" y="227259"/>
                    <a:pt x="1373455" y="227298"/>
                    <a:pt x="1374103" y="227775"/>
                  </a:cubicBezTo>
                  <a:cubicBezTo>
                    <a:pt x="1374750" y="228253"/>
                    <a:pt x="1375436" y="228826"/>
                    <a:pt x="1376160" y="229495"/>
                  </a:cubicBezTo>
                  <a:cubicBezTo>
                    <a:pt x="1377633" y="231023"/>
                    <a:pt x="1379259" y="231023"/>
                    <a:pt x="1381037" y="229495"/>
                  </a:cubicBezTo>
                  <a:cubicBezTo>
                    <a:pt x="1385584" y="226105"/>
                    <a:pt x="1389673" y="222283"/>
                    <a:pt x="1393305" y="218028"/>
                  </a:cubicBezTo>
                  <a:cubicBezTo>
                    <a:pt x="1396937" y="213774"/>
                    <a:pt x="1400265" y="209268"/>
                    <a:pt x="1403287" y="204511"/>
                  </a:cubicBezTo>
                  <a:cubicBezTo>
                    <a:pt x="1405884" y="200984"/>
                    <a:pt x="1408386" y="197210"/>
                    <a:pt x="1410793" y="193188"/>
                  </a:cubicBezTo>
                  <a:cubicBezTo>
                    <a:pt x="1413200" y="189165"/>
                    <a:pt x="1415473" y="185010"/>
                    <a:pt x="1417613" y="180721"/>
                  </a:cubicBezTo>
                  <a:cubicBezTo>
                    <a:pt x="1410933" y="183059"/>
                    <a:pt x="1404405" y="185702"/>
                    <a:pt x="1398029" y="188651"/>
                  </a:cubicBezTo>
                  <a:cubicBezTo>
                    <a:pt x="1391654" y="191599"/>
                    <a:pt x="1385279" y="194547"/>
                    <a:pt x="1378903" y="197496"/>
                  </a:cubicBezTo>
                  <a:cubicBezTo>
                    <a:pt x="1378897" y="196600"/>
                    <a:pt x="1378681" y="196028"/>
                    <a:pt x="1378256" y="195780"/>
                  </a:cubicBezTo>
                  <a:cubicBezTo>
                    <a:pt x="1377830" y="195532"/>
                    <a:pt x="1377233" y="195494"/>
                    <a:pt x="1376465" y="195666"/>
                  </a:cubicBezTo>
                  <a:cubicBezTo>
                    <a:pt x="1375722" y="195628"/>
                    <a:pt x="1375074" y="195475"/>
                    <a:pt x="1374522" y="195208"/>
                  </a:cubicBezTo>
                  <a:cubicBezTo>
                    <a:pt x="1373969" y="194941"/>
                    <a:pt x="1373398" y="194789"/>
                    <a:pt x="1372807" y="194751"/>
                  </a:cubicBezTo>
                  <a:cubicBezTo>
                    <a:pt x="1372471" y="194433"/>
                    <a:pt x="1372001" y="194077"/>
                    <a:pt x="1371398" y="193683"/>
                  </a:cubicBezTo>
                  <a:cubicBezTo>
                    <a:pt x="1370794" y="193289"/>
                    <a:pt x="1370248" y="192933"/>
                    <a:pt x="1369759" y="192616"/>
                  </a:cubicBezTo>
                  <a:cubicBezTo>
                    <a:pt x="1369404" y="192279"/>
                    <a:pt x="1369048" y="191885"/>
                    <a:pt x="1368692" y="191434"/>
                  </a:cubicBezTo>
                  <a:cubicBezTo>
                    <a:pt x="1368337" y="190983"/>
                    <a:pt x="1368286" y="190665"/>
                    <a:pt x="1368540" y="190481"/>
                  </a:cubicBezTo>
                  <a:cubicBezTo>
                    <a:pt x="1368845" y="189578"/>
                    <a:pt x="1369226" y="188791"/>
                    <a:pt x="1369683" y="188117"/>
                  </a:cubicBezTo>
                  <a:cubicBezTo>
                    <a:pt x="1370140" y="187444"/>
                    <a:pt x="1370674" y="186808"/>
                    <a:pt x="1371283" y="186211"/>
                  </a:cubicBezTo>
                  <a:cubicBezTo>
                    <a:pt x="1375563" y="182265"/>
                    <a:pt x="1379881" y="178338"/>
                    <a:pt x="1384237" y="174430"/>
                  </a:cubicBezTo>
                  <a:cubicBezTo>
                    <a:pt x="1388593" y="170523"/>
                    <a:pt x="1392911" y="166520"/>
                    <a:pt x="1397191" y="162421"/>
                  </a:cubicBezTo>
                  <a:cubicBezTo>
                    <a:pt x="1401262" y="158900"/>
                    <a:pt x="1405160" y="155362"/>
                    <a:pt x="1408888" y="151807"/>
                  </a:cubicBezTo>
                  <a:cubicBezTo>
                    <a:pt x="1412615" y="148252"/>
                    <a:pt x="1416438" y="144791"/>
                    <a:pt x="1420356" y="141424"/>
                  </a:cubicBezTo>
                  <a:cubicBezTo>
                    <a:pt x="1425881" y="136752"/>
                    <a:pt x="1431596" y="132213"/>
                    <a:pt x="1437501" y="127807"/>
                  </a:cubicBezTo>
                  <a:cubicBezTo>
                    <a:pt x="1443407" y="123402"/>
                    <a:pt x="1449274" y="118787"/>
                    <a:pt x="1455103" y="113962"/>
                  </a:cubicBezTo>
                  <a:cubicBezTo>
                    <a:pt x="1457694" y="112101"/>
                    <a:pt x="1460285" y="110035"/>
                    <a:pt x="1462876" y="107763"/>
                  </a:cubicBezTo>
                  <a:cubicBezTo>
                    <a:pt x="1465466" y="105492"/>
                    <a:pt x="1468057" y="103196"/>
                    <a:pt x="1470648" y="100875"/>
                  </a:cubicBezTo>
                  <a:cubicBezTo>
                    <a:pt x="1471897" y="99665"/>
                    <a:pt x="1472899" y="98265"/>
                    <a:pt x="1473654" y="96674"/>
                  </a:cubicBezTo>
                  <a:cubicBezTo>
                    <a:pt x="1474408" y="95083"/>
                    <a:pt x="1474725" y="93225"/>
                    <a:pt x="1474605" y="91099"/>
                  </a:cubicBezTo>
                  <a:cubicBezTo>
                    <a:pt x="1474478" y="89899"/>
                    <a:pt x="1474123" y="88981"/>
                    <a:pt x="1473540" y="88345"/>
                  </a:cubicBezTo>
                  <a:cubicBezTo>
                    <a:pt x="1472956" y="87709"/>
                    <a:pt x="1471992" y="87318"/>
                    <a:pt x="1470648" y="87172"/>
                  </a:cubicBezTo>
                  <a:cubicBezTo>
                    <a:pt x="1465371" y="86029"/>
                    <a:pt x="1460533" y="86104"/>
                    <a:pt x="1456132" y="87397"/>
                  </a:cubicBezTo>
                  <a:cubicBezTo>
                    <a:pt x="1451731" y="88689"/>
                    <a:pt x="1447426" y="90738"/>
                    <a:pt x="1443216" y="93543"/>
                  </a:cubicBezTo>
                  <a:cubicBezTo>
                    <a:pt x="1439876" y="95593"/>
                    <a:pt x="1436803" y="97985"/>
                    <a:pt x="1433996" y="100718"/>
                  </a:cubicBezTo>
                  <a:cubicBezTo>
                    <a:pt x="1431189" y="103452"/>
                    <a:pt x="1428573" y="106143"/>
                    <a:pt x="1426147" y="108790"/>
                  </a:cubicBezTo>
                  <a:cubicBezTo>
                    <a:pt x="1425487" y="110303"/>
                    <a:pt x="1425284" y="111518"/>
                    <a:pt x="1425538" y="112436"/>
                  </a:cubicBezTo>
                  <a:cubicBezTo>
                    <a:pt x="1425734" y="113955"/>
                    <a:pt x="1425798" y="115418"/>
                    <a:pt x="1425728" y="116822"/>
                  </a:cubicBezTo>
                  <a:cubicBezTo>
                    <a:pt x="1425658" y="118227"/>
                    <a:pt x="1425188" y="119613"/>
                    <a:pt x="1424318" y="120980"/>
                  </a:cubicBezTo>
                  <a:cubicBezTo>
                    <a:pt x="1423125" y="122404"/>
                    <a:pt x="1422007" y="123904"/>
                    <a:pt x="1420966" y="125481"/>
                  </a:cubicBezTo>
                  <a:cubicBezTo>
                    <a:pt x="1419924" y="127057"/>
                    <a:pt x="1418807" y="128405"/>
                    <a:pt x="1417613" y="129524"/>
                  </a:cubicBezTo>
                  <a:cubicBezTo>
                    <a:pt x="1416819" y="130274"/>
                    <a:pt x="1415968" y="130986"/>
                    <a:pt x="1415060" y="131660"/>
                  </a:cubicBezTo>
                  <a:cubicBezTo>
                    <a:pt x="1414152" y="132333"/>
                    <a:pt x="1413378" y="133045"/>
                    <a:pt x="1412736" y="133796"/>
                  </a:cubicBezTo>
                  <a:cubicBezTo>
                    <a:pt x="1412450" y="133045"/>
                    <a:pt x="1412184" y="132333"/>
                    <a:pt x="1411936" y="131660"/>
                  </a:cubicBezTo>
                  <a:cubicBezTo>
                    <a:pt x="1411688" y="130986"/>
                    <a:pt x="1411346" y="130274"/>
                    <a:pt x="1410907" y="129524"/>
                  </a:cubicBezTo>
                  <a:cubicBezTo>
                    <a:pt x="1408634" y="130604"/>
                    <a:pt x="1407008" y="131037"/>
                    <a:pt x="1406030" y="130821"/>
                  </a:cubicBezTo>
                  <a:cubicBezTo>
                    <a:pt x="1405052" y="130604"/>
                    <a:pt x="1403732" y="129664"/>
                    <a:pt x="1402068" y="127998"/>
                  </a:cubicBezTo>
                  <a:cubicBezTo>
                    <a:pt x="1401471" y="127636"/>
                    <a:pt x="1400836" y="127216"/>
                    <a:pt x="1400163" y="126739"/>
                  </a:cubicBezTo>
                  <a:cubicBezTo>
                    <a:pt x="1399490" y="126263"/>
                    <a:pt x="1398703" y="126072"/>
                    <a:pt x="1397801" y="126167"/>
                  </a:cubicBezTo>
                  <a:cubicBezTo>
                    <a:pt x="1396721" y="126065"/>
                    <a:pt x="1395909" y="125430"/>
                    <a:pt x="1395362" y="124260"/>
                  </a:cubicBezTo>
                  <a:cubicBezTo>
                    <a:pt x="1394816" y="123090"/>
                    <a:pt x="1394613" y="121997"/>
                    <a:pt x="1394753" y="120980"/>
                  </a:cubicBezTo>
                  <a:cubicBezTo>
                    <a:pt x="1395039" y="119283"/>
                    <a:pt x="1395534" y="117642"/>
                    <a:pt x="1396239" y="116060"/>
                  </a:cubicBezTo>
                  <a:cubicBezTo>
                    <a:pt x="1396944" y="114477"/>
                    <a:pt x="1397972" y="113065"/>
                    <a:pt x="1399325" y="111826"/>
                  </a:cubicBezTo>
                  <a:lnTo>
                    <a:pt x="1417003" y="94460"/>
                  </a:lnTo>
                  <a:cubicBezTo>
                    <a:pt x="1417168" y="94345"/>
                    <a:pt x="1417524" y="94192"/>
                    <a:pt x="1418070" y="94001"/>
                  </a:cubicBezTo>
                  <a:cubicBezTo>
                    <a:pt x="1418616" y="93810"/>
                    <a:pt x="1419276" y="93352"/>
                    <a:pt x="1420051" y="92627"/>
                  </a:cubicBezTo>
                  <a:cubicBezTo>
                    <a:pt x="1419416" y="95930"/>
                    <a:pt x="1419620" y="98869"/>
                    <a:pt x="1420661" y="101443"/>
                  </a:cubicBezTo>
                  <a:cubicBezTo>
                    <a:pt x="1421702" y="104017"/>
                    <a:pt x="1422820" y="106566"/>
                    <a:pt x="1424014" y="109090"/>
                  </a:cubicBezTo>
                  <a:cubicBezTo>
                    <a:pt x="1426452" y="106368"/>
                    <a:pt x="1428890" y="103935"/>
                    <a:pt x="1431329" y="101791"/>
                  </a:cubicBezTo>
                  <a:cubicBezTo>
                    <a:pt x="1435412" y="97898"/>
                    <a:pt x="1439819" y="94469"/>
                    <a:pt x="1444550" y="91503"/>
                  </a:cubicBezTo>
                  <a:cubicBezTo>
                    <a:pt x="1449280" y="88538"/>
                    <a:pt x="1454525" y="86484"/>
                    <a:pt x="1460285" y="85342"/>
                  </a:cubicBezTo>
                  <a:cubicBezTo>
                    <a:pt x="1464393" y="84605"/>
                    <a:pt x="1468366" y="84477"/>
                    <a:pt x="1472204" y="84960"/>
                  </a:cubicBezTo>
                  <a:close/>
                  <a:moveTo>
                    <a:pt x="1717684" y="69494"/>
                  </a:moveTo>
                  <a:lnTo>
                    <a:pt x="1717684" y="70104"/>
                  </a:lnTo>
                  <a:lnTo>
                    <a:pt x="1719507" y="70104"/>
                  </a:lnTo>
                  <a:lnTo>
                    <a:pt x="1719507" y="69494"/>
                  </a:lnTo>
                  <a:close/>
                  <a:moveTo>
                    <a:pt x="703200" y="69155"/>
                  </a:moveTo>
                  <a:cubicBezTo>
                    <a:pt x="702602" y="69585"/>
                    <a:pt x="702136" y="69864"/>
                    <a:pt x="701802" y="69991"/>
                  </a:cubicBezTo>
                  <a:cubicBezTo>
                    <a:pt x="701468" y="70117"/>
                    <a:pt x="701229" y="70244"/>
                    <a:pt x="701084" y="70372"/>
                  </a:cubicBezTo>
                  <a:lnTo>
                    <a:pt x="691351" y="75253"/>
                  </a:lnTo>
                  <a:cubicBezTo>
                    <a:pt x="690741" y="75577"/>
                    <a:pt x="690208" y="75996"/>
                    <a:pt x="689750" y="76511"/>
                  </a:cubicBezTo>
                  <a:cubicBezTo>
                    <a:pt x="689293" y="77026"/>
                    <a:pt x="688912" y="77521"/>
                    <a:pt x="688607" y="77998"/>
                  </a:cubicBezTo>
                  <a:cubicBezTo>
                    <a:pt x="688004" y="78640"/>
                    <a:pt x="687458" y="79415"/>
                    <a:pt x="686969" y="80324"/>
                  </a:cubicBezTo>
                  <a:cubicBezTo>
                    <a:pt x="686480" y="81233"/>
                    <a:pt x="686010" y="82085"/>
                    <a:pt x="685559" y="82879"/>
                  </a:cubicBezTo>
                  <a:cubicBezTo>
                    <a:pt x="684778" y="84233"/>
                    <a:pt x="684054" y="85644"/>
                    <a:pt x="683388" y="87112"/>
                  </a:cubicBezTo>
                  <a:cubicBezTo>
                    <a:pt x="682721" y="88580"/>
                    <a:pt x="682226" y="90220"/>
                    <a:pt x="681902" y="92031"/>
                  </a:cubicBezTo>
                  <a:cubicBezTo>
                    <a:pt x="682213" y="91739"/>
                    <a:pt x="682505" y="91561"/>
                    <a:pt x="682778" y="91497"/>
                  </a:cubicBezTo>
                  <a:cubicBezTo>
                    <a:pt x="683051" y="91434"/>
                    <a:pt x="683267" y="91408"/>
                    <a:pt x="683426" y="91421"/>
                  </a:cubicBezTo>
                  <a:lnTo>
                    <a:pt x="701688" y="80134"/>
                  </a:lnTo>
                  <a:cubicBezTo>
                    <a:pt x="701984" y="79949"/>
                    <a:pt x="702224" y="79632"/>
                    <a:pt x="702406" y="79180"/>
                  </a:cubicBezTo>
                  <a:cubicBezTo>
                    <a:pt x="702589" y="78729"/>
                    <a:pt x="702753" y="78335"/>
                    <a:pt x="702898" y="77998"/>
                  </a:cubicBezTo>
                  <a:lnTo>
                    <a:pt x="703200" y="73727"/>
                  </a:lnTo>
                  <a:close/>
                  <a:moveTo>
                    <a:pt x="1520017" y="65818"/>
                  </a:moveTo>
                  <a:cubicBezTo>
                    <a:pt x="1518326" y="66549"/>
                    <a:pt x="1516597" y="67146"/>
                    <a:pt x="1514829" y="67610"/>
                  </a:cubicBezTo>
                  <a:cubicBezTo>
                    <a:pt x="1513062" y="68074"/>
                    <a:pt x="1511332" y="68595"/>
                    <a:pt x="1509641" y="69174"/>
                  </a:cubicBezTo>
                  <a:cubicBezTo>
                    <a:pt x="1509634" y="69307"/>
                    <a:pt x="1509647" y="69422"/>
                    <a:pt x="1509679" y="69517"/>
                  </a:cubicBezTo>
                  <a:cubicBezTo>
                    <a:pt x="1509711" y="69612"/>
                    <a:pt x="1509800" y="69803"/>
                    <a:pt x="1509946" y="70089"/>
                  </a:cubicBezTo>
                  <a:cubicBezTo>
                    <a:pt x="1511637" y="69333"/>
                    <a:pt x="1513367" y="68634"/>
                    <a:pt x="1515134" y="67992"/>
                  </a:cubicBezTo>
                  <a:cubicBezTo>
                    <a:pt x="1516902" y="67350"/>
                    <a:pt x="1518631" y="66727"/>
                    <a:pt x="1520322" y="66123"/>
                  </a:cubicBezTo>
                  <a:close/>
                  <a:moveTo>
                    <a:pt x="1820063" y="64008"/>
                  </a:moveTo>
                  <a:cubicBezTo>
                    <a:pt x="1819403" y="64313"/>
                    <a:pt x="1818895" y="64618"/>
                    <a:pt x="1818539" y="64922"/>
                  </a:cubicBezTo>
                  <a:lnTo>
                    <a:pt x="1817930" y="65227"/>
                  </a:lnTo>
                  <a:cubicBezTo>
                    <a:pt x="1816983" y="65227"/>
                    <a:pt x="1816209" y="65380"/>
                    <a:pt x="1815606" y="65684"/>
                  </a:cubicBezTo>
                  <a:cubicBezTo>
                    <a:pt x="1815002" y="65989"/>
                    <a:pt x="1814761" y="66446"/>
                    <a:pt x="1814882" y="67056"/>
                  </a:cubicBezTo>
                  <a:cubicBezTo>
                    <a:pt x="1814558" y="67024"/>
                    <a:pt x="1814215" y="67012"/>
                    <a:pt x="1813853" y="67018"/>
                  </a:cubicBezTo>
                  <a:cubicBezTo>
                    <a:pt x="1813491" y="67024"/>
                    <a:pt x="1813224" y="67240"/>
                    <a:pt x="1813053" y="67666"/>
                  </a:cubicBezTo>
                  <a:lnTo>
                    <a:pt x="1812748" y="67666"/>
                  </a:lnTo>
                  <a:cubicBezTo>
                    <a:pt x="1812437" y="67678"/>
                    <a:pt x="1812145" y="67729"/>
                    <a:pt x="1811872" y="67818"/>
                  </a:cubicBezTo>
                  <a:cubicBezTo>
                    <a:pt x="1811599" y="67907"/>
                    <a:pt x="1811383" y="67958"/>
                    <a:pt x="1811224" y="67970"/>
                  </a:cubicBezTo>
                  <a:cubicBezTo>
                    <a:pt x="1811199" y="68263"/>
                    <a:pt x="1811097" y="68440"/>
                    <a:pt x="1810919" y="68504"/>
                  </a:cubicBezTo>
                  <a:cubicBezTo>
                    <a:pt x="1810741" y="68567"/>
                    <a:pt x="1810640" y="68593"/>
                    <a:pt x="1810614" y="68580"/>
                  </a:cubicBezTo>
                  <a:cubicBezTo>
                    <a:pt x="1809846" y="69018"/>
                    <a:pt x="1809020" y="69437"/>
                    <a:pt x="1808138" y="69837"/>
                  </a:cubicBezTo>
                  <a:cubicBezTo>
                    <a:pt x="1807255" y="70237"/>
                    <a:pt x="1806354" y="70733"/>
                    <a:pt x="1805433" y="71323"/>
                  </a:cubicBezTo>
                  <a:cubicBezTo>
                    <a:pt x="1804538" y="71666"/>
                    <a:pt x="1803661" y="72123"/>
                    <a:pt x="1802804" y="72695"/>
                  </a:cubicBezTo>
                  <a:cubicBezTo>
                    <a:pt x="1801947" y="73266"/>
                    <a:pt x="1800994" y="73724"/>
                    <a:pt x="1799946" y="74066"/>
                  </a:cubicBezTo>
                  <a:cubicBezTo>
                    <a:pt x="1798245" y="75260"/>
                    <a:pt x="1796390" y="76374"/>
                    <a:pt x="1794384" y="77408"/>
                  </a:cubicBezTo>
                  <a:cubicBezTo>
                    <a:pt x="1792377" y="78442"/>
                    <a:pt x="1790371" y="79551"/>
                    <a:pt x="1788364" y="80736"/>
                  </a:cubicBezTo>
                  <a:lnTo>
                    <a:pt x="1786840" y="81957"/>
                  </a:lnTo>
                  <a:cubicBezTo>
                    <a:pt x="1786668" y="82861"/>
                    <a:pt x="1786478" y="83649"/>
                    <a:pt x="1786268" y="84324"/>
                  </a:cubicBezTo>
                  <a:cubicBezTo>
                    <a:pt x="1786059" y="84998"/>
                    <a:pt x="1785945" y="85634"/>
                    <a:pt x="1785926" y="86232"/>
                  </a:cubicBezTo>
                  <a:cubicBezTo>
                    <a:pt x="1785926" y="87173"/>
                    <a:pt x="1785849" y="88115"/>
                    <a:pt x="1785697" y="89056"/>
                  </a:cubicBezTo>
                  <a:cubicBezTo>
                    <a:pt x="1785545" y="89998"/>
                    <a:pt x="1785316" y="90786"/>
                    <a:pt x="1785011" y="91423"/>
                  </a:cubicBezTo>
                  <a:cubicBezTo>
                    <a:pt x="1784840" y="92040"/>
                    <a:pt x="1784725" y="92714"/>
                    <a:pt x="1784668" y="93445"/>
                  </a:cubicBezTo>
                  <a:cubicBezTo>
                    <a:pt x="1784611" y="94177"/>
                    <a:pt x="1784725" y="94928"/>
                    <a:pt x="1785011" y="95697"/>
                  </a:cubicBezTo>
                  <a:cubicBezTo>
                    <a:pt x="1785506" y="97358"/>
                    <a:pt x="1786192" y="98921"/>
                    <a:pt x="1787069" y="100388"/>
                  </a:cubicBezTo>
                  <a:cubicBezTo>
                    <a:pt x="1787945" y="101854"/>
                    <a:pt x="1788783" y="103336"/>
                    <a:pt x="1789583" y="104833"/>
                  </a:cubicBezTo>
                  <a:cubicBezTo>
                    <a:pt x="1789888" y="105023"/>
                    <a:pt x="1790193" y="105174"/>
                    <a:pt x="1790498" y="105288"/>
                  </a:cubicBezTo>
                  <a:cubicBezTo>
                    <a:pt x="1790802" y="105401"/>
                    <a:pt x="1791107" y="105250"/>
                    <a:pt x="1791412" y="104833"/>
                  </a:cubicBezTo>
                  <a:cubicBezTo>
                    <a:pt x="1791888" y="104202"/>
                    <a:pt x="1792460" y="103494"/>
                    <a:pt x="1793126" y="102710"/>
                  </a:cubicBezTo>
                  <a:cubicBezTo>
                    <a:pt x="1793793" y="101926"/>
                    <a:pt x="1794441" y="101217"/>
                    <a:pt x="1795070" y="100583"/>
                  </a:cubicBezTo>
                  <a:cubicBezTo>
                    <a:pt x="1796276" y="99348"/>
                    <a:pt x="1797368" y="98000"/>
                    <a:pt x="1798346" y="96537"/>
                  </a:cubicBezTo>
                  <a:cubicBezTo>
                    <a:pt x="1799324" y="95074"/>
                    <a:pt x="1800264" y="93573"/>
                    <a:pt x="1801166" y="92033"/>
                  </a:cubicBezTo>
                  <a:cubicBezTo>
                    <a:pt x="1802740" y="90812"/>
                    <a:pt x="1804163" y="89285"/>
                    <a:pt x="1805433" y="87453"/>
                  </a:cubicBezTo>
                  <a:cubicBezTo>
                    <a:pt x="1806626" y="85920"/>
                    <a:pt x="1807820" y="84331"/>
                    <a:pt x="1809014" y="82687"/>
                  </a:cubicBezTo>
                  <a:cubicBezTo>
                    <a:pt x="1810208" y="81042"/>
                    <a:pt x="1811554" y="79385"/>
                    <a:pt x="1813053" y="77715"/>
                  </a:cubicBezTo>
                  <a:cubicBezTo>
                    <a:pt x="1813961" y="76468"/>
                    <a:pt x="1814888" y="75163"/>
                    <a:pt x="1815834" y="73799"/>
                  </a:cubicBezTo>
                  <a:cubicBezTo>
                    <a:pt x="1816780" y="72434"/>
                    <a:pt x="1817784" y="71203"/>
                    <a:pt x="1818844" y="70104"/>
                  </a:cubicBezTo>
                  <a:cubicBezTo>
                    <a:pt x="1819288" y="69336"/>
                    <a:pt x="1819771" y="68510"/>
                    <a:pt x="1820292" y="67628"/>
                  </a:cubicBezTo>
                  <a:cubicBezTo>
                    <a:pt x="1820812" y="66745"/>
                    <a:pt x="1821448" y="65843"/>
                    <a:pt x="1822197" y="64922"/>
                  </a:cubicBezTo>
                  <a:lnTo>
                    <a:pt x="1822197" y="64313"/>
                  </a:lnTo>
                  <a:cubicBezTo>
                    <a:pt x="1821613" y="64300"/>
                    <a:pt x="1821181" y="64249"/>
                    <a:pt x="1820901" y="64160"/>
                  </a:cubicBezTo>
                  <a:cubicBezTo>
                    <a:pt x="1820622" y="64072"/>
                    <a:pt x="1820343" y="64021"/>
                    <a:pt x="1820063" y="64008"/>
                  </a:cubicBezTo>
                  <a:close/>
                  <a:moveTo>
                    <a:pt x="730510" y="60583"/>
                  </a:moveTo>
                  <a:cubicBezTo>
                    <a:pt x="729574" y="60704"/>
                    <a:pt x="729017" y="60921"/>
                    <a:pt x="728839" y="61234"/>
                  </a:cubicBezTo>
                  <a:cubicBezTo>
                    <a:pt x="728566" y="61573"/>
                    <a:pt x="728426" y="62046"/>
                    <a:pt x="728420" y="62653"/>
                  </a:cubicBezTo>
                  <a:cubicBezTo>
                    <a:pt x="728413" y="63260"/>
                    <a:pt x="728350" y="63809"/>
                    <a:pt x="728229" y="64301"/>
                  </a:cubicBezTo>
                  <a:cubicBezTo>
                    <a:pt x="728388" y="64314"/>
                    <a:pt x="728528" y="64365"/>
                    <a:pt x="728649" y="64455"/>
                  </a:cubicBezTo>
                  <a:cubicBezTo>
                    <a:pt x="728769" y="64544"/>
                    <a:pt x="728833" y="64595"/>
                    <a:pt x="728839" y="64608"/>
                  </a:cubicBezTo>
                  <a:cubicBezTo>
                    <a:pt x="729588" y="63982"/>
                    <a:pt x="730373" y="63317"/>
                    <a:pt x="731194" y="62615"/>
                  </a:cubicBezTo>
                  <a:cubicBezTo>
                    <a:pt x="732014" y="61912"/>
                    <a:pt x="732947" y="61247"/>
                    <a:pt x="733994" y="60621"/>
                  </a:cubicBezTo>
                  <a:cubicBezTo>
                    <a:pt x="732606" y="60474"/>
                    <a:pt x="731445" y="60461"/>
                    <a:pt x="730510" y="60583"/>
                  </a:cubicBezTo>
                  <a:close/>
                  <a:moveTo>
                    <a:pt x="703200" y="57575"/>
                  </a:moveTo>
                  <a:lnTo>
                    <a:pt x="698666" y="63995"/>
                  </a:lnTo>
                  <a:cubicBezTo>
                    <a:pt x="700876" y="63323"/>
                    <a:pt x="702275" y="62596"/>
                    <a:pt x="702862" y="61812"/>
                  </a:cubicBezTo>
                  <a:cubicBezTo>
                    <a:pt x="703449" y="61028"/>
                    <a:pt x="703561" y="59616"/>
                    <a:pt x="703200" y="57575"/>
                  </a:cubicBezTo>
                  <a:close/>
                  <a:moveTo>
                    <a:pt x="1176055" y="49378"/>
                  </a:moveTo>
                  <a:cubicBezTo>
                    <a:pt x="1176506" y="53035"/>
                    <a:pt x="1176900" y="56693"/>
                    <a:pt x="1177237" y="60350"/>
                  </a:cubicBezTo>
                  <a:cubicBezTo>
                    <a:pt x="1177574" y="64008"/>
                    <a:pt x="1177892" y="67666"/>
                    <a:pt x="1178191" y="71323"/>
                  </a:cubicBezTo>
                  <a:cubicBezTo>
                    <a:pt x="1181801" y="70129"/>
                    <a:pt x="1185361" y="69088"/>
                    <a:pt x="1188871" y="68199"/>
                  </a:cubicBezTo>
                  <a:cubicBezTo>
                    <a:pt x="1192382" y="67310"/>
                    <a:pt x="1196028" y="66421"/>
                    <a:pt x="1199810" y="65532"/>
                  </a:cubicBezTo>
                  <a:close/>
                  <a:moveTo>
                    <a:pt x="511354" y="49367"/>
                  </a:moveTo>
                  <a:cubicBezTo>
                    <a:pt x="509511" y="49692"/>
                    <a:pt x="507647" y="50037"/>
                    <a:pt x="505761" y="50401"/>
                  </a:cubicBezTo>
                  <a:cubicBezTo>
                    <a:pt x="503875" y="50764"/>
                    <a:pt x="502083" y="51033"/>
                    <a:pt x="500386" y="51205"/>
                  </a:cubicBezTo>
                  <a:cubicBezTo>
                    <a:pt x="498556" y="51173"/>
                    <a:pt x="496650" y="51007"/>
                    <a:pt x="494667" y="50708"/>
                  </a:cubicBezTo>
                  <a:cubicBezTo>
                    <a:pt x="492685" y="50409"/>
                    <a:pt x="490626" y="50169"/>
                    <a:pt x="488491" y="49987"/>
                  </a:cubicBezTo>
                  <a:cubicBezTo>
                    <a:pt x="492437" y="51024"/>
                    <a:pt x="496287" y="51680"/>
                    <a:pt x="500042" y="51957"/>
                  </a:cubicBezTo>
                  <a:cubicBezTo>
                    <a:pt x="503796" y="52233"/>
                    <a:pt x="507566" y="51370"/>
                    <a:pt x="511354" y="49367"/>
                  </a:cubicBezTo>
                  <a:close/>
                  <a:moveTo>
                    <a:pt x="696837" y="48454"/>
                  </a:moveTo>
                  <a:cubicBezTo>
                    <a:pt x="694100" y="49246"/>
                    <a:pt x="691344" y="50095"/>
                    <a:pt x="688569" y="51000"/>
                  </a:cubicBezTo>
                  <a:cubicBezTo>
                    <a:pt x="685794" y="51906"/>
                    <a:pt x="682962" y="52679"/>
                    <a:pt x="680073" y="53319"/>
                  </a:cubicBezTo>
                  <a:cubicBezTo>
                    <a:pt x="677311" y="53730"/>
                    <a:pt x="674453" y="53971"/>
                    <a:pt x="671501" y="54041"/>
                  </a:cubicBezTo>
                  <a:cubicBezTo>
                    <a:pt x="668548" y="54111"/>
                    <a:pt x="665614" y="54275"/>
                    <a:pt x="662699" y="54535"/>
                  </a:cubicBezTo>
                  <a:cubicBezTo>
                    <a:pt x="663322" y="54852"/>
                    <a:pt x="663982" y="55130"/>
                    <a:pt x="664681" y="55371"/>
                  </a:cubicBezTo>
                  <a:cubicBezTo>
                    <a:pt x="665379" y="55612"/>
                    <a:pt x="666040" y="55738"/>
                    <a:pt x="666662" y="55751"/>
                  </a:cubicBezTo>
                  <a:cubicBezTo>
                    <a:pt x="668649" y="55618"/>
                    <a:pt x="670618" y="55504"/>
                    <a:pt x="672567" y="55409"/>
                  </a:cubicBezTo>
                  <a:cubicBezTo>
                    <a:pt x="674517" y="55314"/>
                    <a:pt x="676409" y="55124"/>
                    <a:pt x="678244" y="54839"/>
                  </a:cubicBezTo>
                  <a:cubicBezTo>
                    <a:pt x="680524" y="54364"/>
                    <a:pt x="682746" y="53794"/>
                    <a:pt x="684912" y="53129"/>
                  </a:cubicBezTo>
                  <a:cubicBezTo>
                    <a:pt x="687077" y="52464"/>
                    <a:pt x="689223" y="51818"/>
                    <a:pt x="691351" y="51190"/>
                  </a:cubicBezTo>
                  <a:lnTo>
                    <a:pt x="697142" y="48454"/>
                  </a:lnTo>
                  <a:close/>
                  <a:moveTo>
                    <a:pt x="356204" y="45124"/>
                  </a:moveTo>
                  <a:lnTo>
                    <a:pt x="348269" y="54843"/>
                  </a:lnTo>
                  <a:cubicBezTo>
                    <a:pt x="344317" y="61865"/>
                    <a:pt x="341395" y="69217"/>
                    <a:pt x="339502" y="76896"/>
                  </a:cubicBezTo>
                  <a:cubicBezTo>
                    <a:pt x="337609" y="84576"/>
                    <a:pt x="336668" y="92467"/>
                    <a:pt x="336681" y="100570"/>
                  </a:cubicBezTo>
                  <a:cubicBezTo>
                    <a:pt x="336567" y="102400"/>
                    <a:pt x="336719" y="104306"/>
                    <a:pt x="337138" y="106289"/>
                  </a:cubicBezTo>
                  <a:cubicBezTo>
                    <a:pt x="337558" y="108271"/>
                    <a:pt x="338015" y="110330"/>
                    <a:pt x="338511" y="112465"/>
                  </a:cubicBezTo>
                  <a:cubicBezTo>
                    <a:pt x="343472" y="110406"/>
                    <a:pt x="348034" y="107966"/>
                    <a:pt x="352195" y="105145"/>
                  </a:cubicBezTo>
                  <a:cubicBezTo>
                    <a:pt x="356356" y="102323"/>
                    <a:pt x="360537" y="99578"/>
                    <a:pt x="364736" y="96910"/>
                  </a:cubicBezTo>
                  <a:cubicBezTo>
                    <a:pt x="363351" y="98130"/>
                    <a:pt x="361928" y="99502"/>
                    <a:pt x="360467" y="101027"/>
                  </a:cubicBezTo>
                  <a:cubicBezTo>
                    <a:pt x="359005" y="102552"/>
                    <a:pt x="357582" y="104230"/>
                    <a:pt x="356197" y="106060"/>
                  </a:cubicBezTo>
                  <a:cubicBezTo>
                    <a:pt x="355086" y="107267"/>
                    <a:pt x="354107" y="108589"/>
                    <a:pt x="353262" y="110025"/>
                  </a:cubicBezTo>
                  <a:cubicBezTo>
                    <a:pt x="352417" y="111461"/>
                    <a:pt x="351973" y="113088"/>
                    <a:pt x="351928" y="114905"/>
                  </a:cubicBezTo>
                  <a:cubicBezTo>
                    <a:pt x="351572" y="117009"/>
                    <a:pt x="350836" y="118900"/>
                    <a:pt x="349717" y="120578"/>
                  </a:cubicBezTo>
                  <a:cubicBezTo>
                    <a:pt x="348599" y="122256"/>
                    <a:pt x="347405" y="123912"/>
                    <a:pt x="346134" y="125543"/>
                  </a:cubicBezTo>
                  <a:cubicBezTo>
                    <a:pt x="342170" y="129828"/>
                    <a:pt x="338206" y="133796"/>
                    <a:pt x="334242" y="137448"/>
                  </a:cubicBezTo>
                  <a:cubicBezTo>
                    <a:pt x="333009" y="138168"/>
                    <a:pt x="331740" y="138759"/>
                    <a:pt x="330434" y="139221"/>
                  </a:cubicBezTo>
                  <a:cubicBezTo>
                    <a:pt x="329129" y="139682"/>
                    <a:pt x="327864" y="140202"/>
                    <a:pt x="326641" y="140781"/>
                  </a:cubicBezTo>
                  <a:cubicBezTo>
                    <a:pt x="325858" y="141086"/>
                    <a:pt x="325228" y="141086"/>
                    <a:pt x="324748" y="140781"/>
                  </a:cubicBezTo>
                  <a:cubicBezTo>
                    <a:pt x="324268" y="140476"/>
                    <a:pt x="324092" y="139866"/>
                    <a:pt x="324219" y="138951"/>
                  </a:cubicBezTo>
                  <a:cubicBezTo>
                    <a:pt x="324219" y="138081"/>
                    <a:pt x="323990" y="137566"/>
                    <a:pt x="323533" y="137408"/>
                  </a:cubicBezTo>
                  <a:cubicBezTo>
                    <a:pt x="323076" y="137249"/>
                    <a:pt x="322390" y="137255"/>
                    <a:pt x="321476" y="137427"/>
                  </a:cubicBezTo>
                  <a:cubicBezTo>
                    <a:pt x="319825" y="137878"/>
                    <a:pt x="318402" y="137891"/>
                    <a:pt x="317209" y="137466"/>
                  </a:cubicBezTo>
                  <a:cubicBezTo>
                    <a:pt x="316015" y="137041"/>
                    <a:pt x="314897" y="136218"/>
                    <a:pt x="313856" y="134995"/>
                  </a:cubicBezTo>
                  <a:cubicBezTo>
                    <a:pt x="313259" y="134528"/>
                    <a:pt x="312624" y="134022"/>
                    <a:pt x="311951" y="133478"/>
                  </a:cubicBezTo>
                  <a:cubicBezTo>
                    <a:pt x="311278" y="132935"/>
                    <a:pt x="310490" y="132429"/>
                    <a:pt x="309589" y="131962"/>
                  </a:cubicBezTo>
                  <a:cubicBezTo>
                    <a:pt x="307728" y="131956"/>
                    <a:pt x="306344" y="131360"/>
                    <a:pt x="305436" y="130173"/>
                  </a:cubicBezTo>
                  <a:cubicBezTo>
                    <a:pt x="304528" y="128986"/>
                    <a:pt x="304286" y="127240"/>
                    <a:pt x="304712" y="124936"/>
                  </a:cubicBezTo>
                  <a:cubicBezTo>
                    <a:pt x="305252" y="122239"/>
                    <a:pt x="306229" y="119746"/>
                    <a:pt x="307646" y="117455"/>
                  </a:cubicBezTo>
                  <a:cubicBezTo>
                    <a:pt x="309062" y="115165"/>
                    <a:pt x="310420" y="112891"/>
                    <a:pt x="311722" y="110635"/>
                  </a:cubicBezTo>
                  <a:cubicBezTo>
                    <a:pt x="313659" y="107744"/>
                    <a:pt x="315424" y="104833"/>
                    <a:pt x="317018" y="101904"/>
                  </a:cubicBezTo>
                  <a:cubicBezTo>
                    <a:pt x="318612" y="98975"/>
                    <a:pt x="320301" y="95988"/>
                    <a:pt x="322085" y="92944"/>
                  </a:cubicBezTo>
                  <a:cubicBezTo>
                    <a:pt x="322835" y="91566"/>
                    <a:pt x="323620" y="90129"/>
                    <a:pt x="324443" y="88636"/>
                  </a:cubicBezTo>
                  <a:cubicBezTo>
                    <a:pt x="325265" y="87143"/>
                    <a:pt x="326199" y="85631"/>
                    <a:pt x="327246" y="84099"/>
                  </a:cubicBezTo>
                  <a:cubicBezTo>
                    <a:pt x="330134" y="79048"/>
                    <a:pt x="333102" y="73980"/>
                    <a:pt x="336150" y="68896"/>
                  </a:cubicBezTo>
                  <a:cubicBezTo>
                    <a:pt x="339197" y="63812"/>
                    <a:pt x="342322" y="58825"/>
                    <a:pt x="345524" y="53934"/>
                  </a:cubicBezTo>
                  <a:close/>
                  <a:moveTo>
                    <a:pt x="359699" y="42241"/>
                  </a:moveTo>
                  <a:lnTo>
                    <a:pt x="356204" y="45124"/>
                  </a:lnTo>
                  <a:lnTo>
                    <a:pt x="357875" y="43077"/>
                  </a:lnTo>
                  <a:close/>
                  <a:moveTo>
                    <a:pt x="1448702" y="31370"/>
                  </a:moveTo>
                  <a:lnTo>
                    <a:pt x="1427062" y="33196"/>
                  </a:lnTo>
                  <a:cubicBezTo>
                    <a:pt x="1425385" y="33481"/>
                    <a:pt x="1423709" y="33747"/>
                    <a:pt x="1422032" y="33994"/>
                  </a:cubicBezTo>
                  <a:cubicBezTo>
                    <a:pt x="1420356" y="34242"/>
                    <a:pt x="1418680" y="34584"/>
                    <a:pt x="1417003" y="35021"/>
                  </a:cubicBezTo>
                  <a:cubicBezTo>
                    <a:pt x="1422940" y="34704"/>
                    <a:pt x="1428897" y="34425"/>
                    <a:pt x="1434872" y="34185"/>
                  </a:cubicBezTo>
                  <a:cubicBezTo>
                    <a:pt x="1440847" y="33944"/>
                    <a:pt x="1446880" y="33817"/>
                    <a:pt x="1452970" y="33804"/>
                  </a:cubicBezTo>
                  <a:cubicBezTo>
                    <a:pt x="1452201" y="33170"/>
                    <a:pt x="1451452" y="32612"/>
                    <a:pt x="1450722" y="32130"/>
                  </a:cubicBezTo>
                  <a:cubicBezTo>
                    <a:pt x="1449992" y="31649"/>
                    <a:pt x="1449318" y="31395"/>
                    <a:pt x="1448702" y="31370"/>
                  </a:cubicBezTo>
                  <a:close/>
                  <a:moveTo>
                    <a:pt x="121070" y="17678"/>
                  </a:moveTo>
                  <a:cubicBezTo>
                    <a:pt x="121394" y="17710"/>
                    <a:pt x="121737" y="17875"/>
                    <a:pt x="122099" y="18174"/>
                  </a:cubicBezTo>
                  <a:cubicBezTo>
                    <a:pt x="122461" y="18472"/>
                    <a:pt x="122727" y="18714"/>
                    <a:pt x="122899" y="18898"/>
                  </a:cubicBezTo>
                  <a:cubicBezTo>
                    <a:pt x="123946" y="20295"/>
                    <a:pt x="124975" y="21844"/>
                    <a:pt x="125985" y="23546"/>
                  </a:cubicBezTo>
                  <a:cubicBezTo>
                    <a:pt x="126994" y="25248"/>
                    <a:pt x="128099" y="26950"/>
                    <a:pt x="129299" y="28651"/>
                  </a:cubicBezTo>
                  <a:cubicBezTo>
                    <a:pt x="129954" y="30340"/>
                    <a:pt x="130779" y="32068"/>
                    <a:pt x="131776" y="33833"/>
                  </a:cubicBezTo>
                  <a:cubicBezTo>
                    <a:pt x="132773" y="35598"/>
                    <a:pt x="133675" y="37325"/>
                    <a:pt x="134481" y="39014"/>
                  </a:cubicBezTo>
                  <a:cubicBezTo>
                    <a:pt x="135097" y="40824"/>
                    <a:pt x="135694" y="42539"/>
                    <a:pt x="136272" y="44158"/>
                  </a:cubicBezTo>
                  <a:cubicBezTo>
                    <a:pt x="136850" y="45777"/>
                    <a:pt x="137370" y="47416"/>
                    <a:pt x="137834" y="49073"/>
                  </a:cubicBezTo>
                  <a:lnTo>
                    <a:pt x="141796" y="64922"/>
                  </a:lnTo>
                  <a:cubicBezTo>
                    <a:pt x="141961" y="66593"/>
                    <a:pt x="142165" y="68205"/>
                    <a:pt x="142406" y="69761"/>
                  </a:cubicBezTo>
                  <a:cubicBezTo>
                    <a:pt x="142647" y="71317"/>
                    <a:pt x="142850" y="72854"/>
                    <a:pt x="143015" y="74371"/>
                  </a:cubicBezTo>
                  <a:cubicBezTo>
                    <a:pt x="143168" y="75013"/>
                    <a:pt x="143396" y="75483"/>
                    <a:pt x="143701" y="75781"/>
                  </a:cubicBezTo>
                  <a:cubicBezTo>
                    <a:pt x="144006" y="76079"/>
                    <a:pt x="144387" y="76016"/>
                    <a:pt x="144844" y="75590"/>
                  </a:cubicBezTo>
                  <a:cubicBezTo>
                    <a:pt x="148032" y="75444"/>
                    <a:pt x="151182" y="75279"/>
                    <a:pt x="154293" y="75095"/>
                  </a:cubicBezTo>
                  <a:cubicBezTo>
                    <a:pt x="157405" y="74911"/>
                    <a:pt x="160554" y="74670"/>
                    <a:pt x="163742" y="74371"/>
                  </a:cubicBezTo>
                  <a:cubicBezTo>
                    <a:pt x="165729" y="74162"/>
                    <a:pt x="167774" y="73819"/>
                    <a:pt x="169876" y="73343"/>
                  </a:cubicBezTo>
                  <a:cubicBezTo>
                    <a:pt x="171978" y="72866"/>
                    <a:pt x="174099" y="72600"/>
                    <a:pt x="176239" y="72542"/>
                  </a:cubicBezTo>
                  <a:cubicBezTo>
                    <a:pt x="178988" y="72396"/>
                    <a:pt x="181794" y="72308"/>
                    <a:pt x="184657" y="72276"/>
                  </a:cubicBezTo>
                  <a:cubicBezTo>
                    <a:pt x="187520" y="72244"/>
                    <a:pt x="190400" y="72231"/>
                    <a:pt x="193298" y="72238"/>
                  </a:cubicBezTo>
                  <a:cubicBezTo>
                    <a:pt x="194992" y="72231"/>
                    <a:pt x="196704" y="72244"/>
                    <a:pt x="198435" y="72276"/>
                  </a:cubicBezTo>
                  <a:cubicBezTo>
                    <a:pt x="200166" y="72308"/>
                    <a:pt x="201802" y="72396"/>
                    <a:pt x="203343" y="72542"/>
                  </a:cubicBezTo>
                  <a:cubicBezTo>
                    <a:pt x="205005" y="72574"/>
                    <a:pt x="206552" y="72892"/>
                    <a:pt x="207986" y="73495"/>
                  </a:cubicBezTo>
                  <a:cubicBezTo>
                    <a:pt x="209419" y="74098"/>
                    <a:pt x="210814" y="74797"/>
                    <a:pt x="212171" y="75590"/>
                  </a:cubicBezTo>
                  <a:cubicBezTo>
                    <a:pt x="213072" y="76479"/>
                    <a:pt x="213782" y="77367"/>
                    <a:pt x="214302" y="78254"/>
                  </a:cubicBezTo>
                  <a:cubicBezTo>
                    <a:pt x="214822" y="79142"/>
                    <a:pt x="215228" y="80181"/>
                    <a:pt x="215521" y="81372"/>
                  </a:cubicBezTo>
                  <a:cubicBezTo>
                    <a:pt x="215686" y="84109"/>
                    <a:pt x="215737" y="86847"/>
                    <a:pt x="215673" y="89586"/>
                  </a:cubicBezTo>
                  <a:cubicBezTo>
                    <a:pt x="215610" y="92325"/>
                    <a:pt x="215356" y="95067"/>
                    <a:pt x="214911" y="97813"/>
                  </a:cubicBezTo>
                  <a:cubicBezTo>
                    <a:pt x="214467" y="100431"/>
                    <a:pt x="213985" y="103141"/>
                    <a:pt x="213465" y="105944"/>
                  </a:cubicBezTo>
                  <a:cubicBezTo>
                    <a:pt x="212945" y="108747"/>
                    <a:pt x="212311" y="111525"/>
                    <a:pt x="211562" y="114279"/>
                  </a:cubicBezTo>
                  <a:cubicBezTo>
                    <a:pt x="210662" y="117313"/>
                    <a:pt x="209799" y="120293"/>
                    <a:pt x="208975" y="123220"/>
                  </a:cubicBezTo>
                  <a:cubicBezTo>
                    <a:pt x="208150" y="126147"/>
                    <a:pt x="207288" y="129056"/>
                    <a:pt x="206387" y="131947"/>
                  </a:cubicBezTo>
                  <a:cubicBezTo>
                    <a:pt x="205950" y="132869"/>
                    <a:pt x="205607" y="133771"/>
                    <a:pt x="205360" y="134654"/>
                  </a:cubicBezTo>
                  <a:cubicBezTo>
                    <a:pt x="205113" y="135537"/>
                    <a:pt x="204846" y="136363"/>
                    <a:pt x="204561" y="137132"/>
                  </a:cubicBezTo>
                  <a:cubicBezTo>
                    <a:pt x="204415" y="137710"/>
                    <a:pt x="204403" y="138079"/>
                    <a:pt x="204523" y="138238"/>
                  </a:cubicBezTo>
                  <a:cubicBezTo>
                    <a:pt x="204644" y="138396"/>
                    <a:pt x="204859" y="138536"/>
                    <a:pt x="205170" y="138657"/>
                  </a:cubicBezTo>
                  <a:cubicBezTo>
                    <a:pt x="206850" y="139426"/>
                    <a:pt x="208512" y="140252"/>
                    <a:pt x="210154" y="141135"/>
                  </a:cubicBezTo>
                  <a:cubicBezTo>
                    <a:pt x="211797" y="142018"/>
                    <a:pt x="213382" y="142920"/>
                    <a:pt x="214911" y="143842"/>
                  </a:cubicBezTo>
                  <a:cubicBezTo>
                    <a:pt x="216603" y="144458"/>
                    <a:pt x="218258" y="145208"/>
                    <a:pt x="219875" y="146091"/>
                  </a:cubicBezTo>
                  <a:cubicBezTo>
                    <a:pt x="221492" y="146974"/>
                    <a:pt x="222994" y="147952"/>
                    <a:pt x="224382" y="149026"/>
                  </a:cubicBezTo>
                  <a:cubicBezTo>
                    <a:pt x="226076" y="150265"/>
                    <a:pt x="227728" y="151600"/>
                    <a:pt x="229339" y="153029"/>
                  </a:cubicBezTo>
                  <a:cubicBezTo>
                    <a:pt x="230949" y="154459"/>
                    <a:pt x="232441" y="155869"/>
                    <a:pt x="233813" y="157261"/>
                  </a:cubicBezTo>
                  <a:cubicBezTo>
                    <a:pt x="235042" y="158455"/>
                    <a:pt x="236235" y="159574"/>
                    <a:pt x="237390" y="160616"/>
                  </a:cubicBezTo>
                  <a:cubicBezTo>
                    <a:pt x="238545" y="161658"/>
                    <a:pt x="239586" y="162776"/>
                    <a:pt x="240513" y="163970"/>
                  </a:cubicBezTo>
                  <a:cubicBezTo>
                    <a:pt x="241606" y="165178"/>
                    <a:pt x="242622" y="166347"/>
                    <a:pt x="243561" y="167478"/>
                  </a:cubicBezTo>
                  <a:cubicBezTo>
                    <a:pt x="244501" y="168609"/>
                    <a:pt x="245212" y="169778"/>
                    <a:pt x="245695" y="170985"/>
                  </a:cubicBezTo>
                  <a:cubicBezTo>
                    <a:pt x="247257" y="174010"/>
                    <a:pt x="248552" y="177109"/>
                    <a:pt x="249581" y="180282"/>
                  </a:cubicBezTo>
                  <a:cubicBezTo>
                    <a:pt x="250610" y="183455"/>
                    <a:pt x="251143" y="186850"/>
                    <a:pt x="251181" y="190467"/>
                  </a:cubicBezTo>
                  <a:cubicBezTo>
                    <a:pt x="250915" y="191078"/>
                    <a:pt x="250686" y="191688"/>
                    <a:pt x="250496" y="192299"/>
                  </a:cubicBezTo>
                  <a:cubicBezTo>
                    <a:pt x="250305" y="192909"/>
                    <a:pt x="249924" y="193519"/>
                    <a:pt x="249353" y="194130"/>
                  </a:cubicBezTo>
                  <a:lnTo>
                    <a:pt x="247219" y="197792"/>
                  </a:lnTo>
                  <a:cubicBezTo>
                    <a:pt x="247200" y="197945"/>
                    <a:pt x="247086" y="198098"/>
                    <a:pt x="246876" y="198250"/>
                  </a:cubicBezTo>
                  <a:cubicBezTo>
                    <a:pt x="246666" y="198403"/>
                    <a:pt x="246476" y="198555"/>
                    <a:pt x="246305" y="198708"/>
                  </a:cubicBezTo>
                  <a:cubicBezTo>
                    <a:pt x="246146" y="198854"/>
                    <a:pt x="246006" y="199020"/>
                    <a:pt x="245885" y="199204"/>
                  </a:cubicBezTo>
                  <a:cubicBezTo>
                    <a:pt x="245765" y="199388"/>
                    <a:pt x="245701" y="199630"/>
                    <a:pt x="245695" y="199929"/>
                  </a:cubicBezTo>
                  <a:cubicBezTo>
                    <a:pt x="245555" y="200819"/>
                    <a:pt x="245301" y="201480"/>
                    <a:pt x="244933" y="201913"/>
                  </a:cubicBezTo>
                  <a:cubicBezTo>
                    <a:pt x="244565" y="202345"/>
                    <a:pt x="244006" y="202701"/>
                    <a:pt x="243257" y="202981"/>
                  </a:cubicBezTo>
                  <a:lnTo>
                    <a:pt x="242647" y="203897"/>
                  </a:lnTo>
                  <a:cubicBezTo>
                    <a:pt x="242190" y="204342"/>
                    <a:pt x="241733" y="204901"/>
                    <a:pt x="241275" y="205575"/>
                  </a:cubicBezTo>
                  <a:cubicBezTo>
                    <a:pt x="240818" y="206249"/>
                    <a:pt x="240361" y="207114"/>
                    <a:pt x="239904" y="208169"/>
                  </a:cubicBezTo>
                  <a:lnTo>
                    <a:pt x="239904" y="208475"/>
                  </a:lnTo>
                  <a:cubicBezTo>
                    <a:pt x="239174" y="208735"/>
                    <a:pt x="238424" y="209130"/>
                    <a:pt x="237656" y="209657"/>
                  </a:cubicBezTo>
                  <a:cubicBezTo>
                    <a:pt x="236888" y="210185"/>
                    <a:pt x="235910" y="210198"/>
                    <a:pt x="234722" y="209696"/>
                  </a:cubicBezTo>
                  <a:lnTo>
                    <a:pt x="234417" y="209696"/>
                  </a:lnTo>
                  <a:cubicBezTo>
                    <a:pt x="234468" y="210916"/>
                    <a:pt x="234367" y="212137"/>
                    <a:pt x="234115" y="213358"/>
                  </a:cubicBezTo>
                  <a:lnTo>
                    <a:pt x="234115" y="214579"/>
                  </a:lnTo>
                  <a:cubicBezTo>
                    <a:pt x="233826" y="214286"/>
                    <a:pt x="233574" y="214108"/>
                    <a:pt x="233360" y="214045"/>
                  </a:cubicBezTo>
                  <a:cubicBezTo>
                    <a:pt x="233146" y="213981"/>
                    <a:pt x="232894" y="213956"/>
                    <a:pt x="232605" y="213968"/>
                  </a:cubicBezTo>
                  <a:cubicBezTo>
                    <a:pt x="232297" y="213072"/>
                    <a:pt x="231932" y="212271"/>
                    <a:pt x="231510" y="211565"/>
                  </a:cubicBezTo>
                  <a:cubicBezTo>
                    <a:pt x="231088" y="210859"/>
                    <a:pt x="230648" y="210134"/>
                    <a:pt x="230188" y="209390"/>
                  </a:cubicBezTo>
                  <a:cubicBezTo>
                    <a:pt x="230048" y="209371"/>
                    <a:pt x="229946" y="209257"/>
                    <a:pt x="229883" y="209047"/>
                  </a:cubicBezTo>
                  <a:cubicBezTo>
                    <a:pt x="229819" y="208837"/>
                    <a:pt x="229717" y="208646"/>
                    <a:pt x="229577" y="208475"/>
                  </a:cubicBezTo>
                  <a:cubicBezTo>
                    <a:pt x="228960" y="208850"/>
                    <a:pt x="228361" y="209015"/>
                    <a:pt x="227782" y="208971"/>
                  </a:cubicBezTo>
                  <a:cubicBezTo>
                    <a:pt x="227202" y="208926"/>
                    <a:pt x="226680" y="209168"/>
                    <a:pt x="226216" y="209696"/>
                  </a:cubicBezTo>
                  <a:cubicBezTo>
                    <a:pt x="226203" y="210153"/>
                    <a:pt x="226152" y="210382"/>
                    <a:pt x="226063" y="210382"/>
                  </a:cubicBezTo>
                  <a:cubicBezTo>
                    <a:pt x="225974" y="210382"/>
                    <a:pt x="225923" y="210153"/>
                    <a:pt x="225910" y="209696"/>
                  </a:cubicBezTo>
                  <a:cubicBezTo>
                    <a:pt x="224529" y="209549"/>
                    <a:pt x="223319" y="209155"/>
                    <a:pt x="222281" y="208513"/>
                  </a:cubicBezTo>
                  <a:cubicBezTo>
                    <a:pt x="221244" y="207871"/>
                    <a:pt x="220416" y="206942"/>
                    <a:pt x="219799" y="205728"/>
                  </a:cubicBezTo>
                  <a:cubicBezTo>
                    <a:pt x="219156" y="205105"/>
                    <a:pt x="218455" y="204443"/>
                    <a:pt x="217698" y="203744"/>
                  </a:cubicBezTo>
                  <a:cubicBezTo>
                    <a:pt x="216940" y="203045"/>
                    <a:pt x="216316" y="202383"/>
                    <a:pt x="215826" y="201760"/>
                  </a:cubicBezTo>
                  <a:cubicBezTo>
                    <a:pt x="215051" y="202542"/>
                    <a:pt x="214239" y="202809"/>
                    <a:pt x="213389" y="202561"/>
                  </a:cubicBezTo>
                  <a:cubicBezTo>
                    <a:pt x="212539" y="202313"/>
                    <a:pt x="211727" y="201436"/>
                    <a:pt x="210953" y="199929"/>
                  </a:cubicBezTo>
                  <a:lnTo>
                    <a:pt x="208518" y="195961"/>
                  </a:lnTo>
                  <a:cubicBezTo>
                    <a:pt x="208372" y="195325"/>
                    <a:pt x="208208" y="194613"/>
                    <a:pt x="208024" y="193825"/>
                  </a:cubicBezTo>
                  <a:cubicBezTo>
                    <a:pt x="207840" y="193036"/>
                    <a:pt x="207599" y="192324"/>
                    <a:pt x="207301" y="191688"/>
                  </a:cubicBezTo>
                  <a:lnTo>
                    <a:pt x="207301" y="189246"/>
                  </a:lnTo>
                  <a:cubicBezTo>
                    <a:pt x="207320" y="188642"/>
                    <a:pt x="207434" y="188096"/>
                    <a:pt x="207643" y="187607"/>
                  </a:cubicBezTo>
                  <a:cubicBezTo>
                    <a:pt x="207852" y="187118"/>
                    <a:pt x="208043" y="186649"/>
                    <a:pt x="208214" y="186200"/>
                  </a:cubicBezTo>
                  <a:cubicBezTo>
                    <a:pt x="208632" y="185289"/>
                    <a:pt x="208785" y="184409"/>
                    <a:pt x="208670" y="183561"/>
                  </a:cubicBezTo>
                  <a:cubicBezTo>
                    <a:pt x="208556" y="182713"/>
                    <a:pt x="208404" y="181978"/>
                    <a:pt x="208214" y="181354"/>
                  </a:cubicBezTo>
                  <a:cubicBezTo>
                    <a:pt x="208055" y="180153"/>
                    <a:pt x="207840" y="179048"/>
                    <a:pt x="207567" y="178038"/>
                  </a:cubicBezTo>
                  <a:cubicBezTo>
                    <a:pt x="207294" y="177027"/>
                    <a:pt x="207003" y="175998"/>
                    <a:pt x="206692" y="174950"/>
                  </a:cubicBezTo>
                  <a:lnTo>
                    <a:pt x="203952" y="161530"/>
                  </a:lnTo>
                  <a:cubicBezTo>
                    <a:pt x="203489" y="159999"/>
                    <a:pt x="202969" y="158411"/>
                    <a:pt x="202392" y="156765"/>
                  </a:cubicBezTo>
                  <a:cubicBezTo>
                    <a:pt x="201815" y="155120"/>
                    <a:pt x="201219" y="153455"/>
                    <a:pt x="200604" y="151771"/>
                  </a:cubicBezTo>
                  <a:cubicBezTo>
                    <a:pt x="200610" y="151631"/>
                    <a:pt x="200598" y="151530"/>
                    <a:pt x="200566" y="151466"/>
                  </a:cubicBezTo>
                  <a:cubicBezTo>
                    <a:pt x="200534" y="151403"/>
                    <a:pt x="200445" y="151301"/>
                    <a:pt x="200299" y="151161"/>
                  </a:cubicBezTo>
                  <a:lnTo>
                    <a:pt x="199386" y="151771"/>
                  </a:lnTo>
                  <a:cubicBezTo>
                    <a:pt x="198606" y="154078"/>
                    <a:pt x="197731" y="156479"/>
                    <a:pt x="196761" y="158976"/>
                  </a:cubicBezTo>
                  <a:cubicBezTo>
                    <a:pt x="195791" y="161473"/>
                    <a:pt x="194839" y="163951"/>
                    <a:pt x="193907" y="166410"/>
                  </a:cubicBezTo>
                  <a:lnTo>
                    <a:pt x="190254" y="175560"/>
                  </a:lnTo>
                  <a:cubicBezTo>
                    <a:pt x="188440" y="179993"/>
                    <a:pt x="186588" y="184384"/>
                    <a:pt x="184696" y="188734"/>
                  </a:cubicBezTo>
                  <a:cubicBezTo>
                    <a:pt x="182804" y="193083"/>
                    <a:pt x="180798" y="197323"/>
                    <a:pt x="178677" y="201455"/>
                  </a:cubicBezTo>
                  <a:cubicBezTo>
                    <a:pt x="177426" y="203763"/>
                    <a:pt x="176042" y="206166"/>
                    <a:pt x="174524" y="208665"/>
                  </a:cubicBezTo>
                  <a:cubicBezTo>
                    <a:pt x="173006" y="211163"/>
                    <a:pt x="171546" y="213642"/>
                    <a:pt x="170143" y="216100"/>
                  </a:cubicBezTo>
                  <a:cubicBezTo>
                    <a:pt x="168911" y="217779"/>
                    <a:pt x="167641" y="219438"/>
                    <a:pt x="166333" y="221079"/>
                  </a:cubicBezTo>
                  <a:cubicBezTo>
                    <a:pt x="165025" y="222719"/>
                    <a:pt x="163755" y="224303"/>
                    <a:pt x="162523" y="225829"/>
                  </a:cubicBezTo>
                  <a:cubicBezTo>
                    <a:pt x="161157" y="227401"/>
                    <a:pt x="159697" y="228899"/>
                    <a:pt x="158141" y="230322"/>
                  </a:cubicBezTo>
                  <a:cubicBezTo>
                    <a:pt x="156585" y="231746"/>
                    <a:pt x="154896" y="232785"/>
                    <a:pt x="153074" y="233439"/>
                  </a:cubicBezTo>
                  <a:cubicBezTo>
                    <a:pt x="151994" y="234048"/>
                    <a:pt x="150953" y="234353"/>
                    <a:pt x="149950" y="234353"/>
                  </a:cubicBezTo>
                  <a:cubicBezTo>
                    <a:pt x="148946" y="234353"/>
                    <a:pt x="148057" y="234048"/>
                    <a:pt x="147283" y="233439"/>
                  </a:cubicBezTo>
                  <a:cubicBezTo>
                    <a:pt x="146400" y="232980"/>
                    <a:pt x="145574" y="232541"/>
                    <a:pt x="144806" y="232122"/>
                  </a:cubicBezTo>
                  <a:cubicBezTo>
                    <a:pt x="144038" y="231703"/>
                    <a:pt x="143136" y="231340"/>
                    <a:pt x="142101" y="231034"/>
                  </a:cubicBezTo>
                  <a:cubicBezTo>
                    <a:pt x="141606" y="230453"/>
                    <a:pt x="140920" y="230050"/>
                    <a:pt x="140044" y="229824"/>
                  </a:cubicBezTo>
                  <a:cubicBezTo>
                    <a:pt x="139167" y="229599"/>
                    <a:pt x="138329" y="229281"/>
                    <a:pt x="137529" y="228870"/>
                  </a:cubicBezTo>
                  <a:cubicBezTo>
                    <a:pt x="136621" y="228534"/>
                    <a:pt x="135770" y="228065"/>
                    <a:pt x="134976" y="227464"/>
                  </a:cubicBezTo>
                  <a:cubicBezTo>
                    <a:pt x="134183" y="226862"/>
                    <a:pt x="133408" y="226317"/>
                    <a:pt x="132652" y="225829"/>
                  </a:cubicBezTo>
                  <a:lnTo>
                    <a:pt x="129299" y="223093"/>
                  </a:lnTo>
                  <a:cubicBezTo>
                    <a:pt x="126251" y="221928"/>
                    <a:pt x="123813" y="220002"/>
                    <a:pt x="121984" y="217316"/>
                  </a:cubicBezTo>
                  <a:cubicBezTo>
                    <a:pt x="120206" y="214628"/>
                    <a:pt x="118885" y="211783"/>
                    <a:pt x="118022" y="208780"/>
                  </a:cubicBezTo>
                  <a:cubicBezTo>
                    <a:pt x="117266" y="206821"/>
                    <a:pt x="116568" y="204939"/>
                    <a:pt x="115926" y="203134"/>
                  </a:cubicBezTo>
                  <a:cubicBezTo>
                    <a:pt x="115285" y="201328"/>
                    <a:pt x="114663" y="199446"/>
                    <a:pt x="114059" y="197487"/>
                  </a:cubicBezTo>
                  <a:lnTo>
                    <a:pt x="112535" y="191688"/>
                  </a:lnTo>
                  <a:lnTo>
                    <a:pt x="111011" y="193214"/>
                  </a:lnTo>
                  <a:cubicBezTo>
                    <a:pt x="109049" y="196279"/>
                    <a:pt x="107182" y="199306"/>
                    <a:pt x="105411" y="202294"/>
                  </a:cubicBezTo>
                  <a:cubicBezTo>
                    <a:pt x="103639" y="205283"/>
                    <a:pt x="101848" y="208157"/>
                    <a:pt x="100039" y="210916"/>
                  </a:cubicBezTo>
                  <a:cubicBezTo>
                    <a:pt x="98038" y="213514"/>
                    <a:pt x="96019" y="216090"/>
                    <a:pt x="93981" y="218645"/>
                  </a:cubicBezTo>
                  <a:cubicBezTo>
                    <a:pt x="91942" y="221199"/>
                    <a:pt x="89999" y="223695"/>
                    <a:pt x="88151" y="226134"/>
                  </a:cubicBezTo>
                  <a:cubicBezTo>
                    <a:pt x="86945" y="227364"/>
                    <a:pt x="85777" y="228560"/>
                    <a:pt x="84646" y="229721"/>
                  </a:cubicBezTo>
                  <a:cubicBezTo>
                    <a:pt x="83516" y="230881"/>
                    <a:pt x="82348" y="231919"/>
                    <a:pt x="81141" y="232834"/>
                  </a:cubicBezTo>
                  <a:cubicBezTo>
                    <a:pt x="79503" y="234108"/>
                    <a:pt x="77979" y="235440"/>
                    <a:pt x="76569" y="236830"/>
                  </a:cubicBezTo>
                  <a:cubicBezTo>
                    <a:pt x="75159" y="238220"/>
                    <a:pt x="73635" y="239325"/>
                    <a:pt x="71997" y="240144"/>
                  </a:cubicBezTo>
                  <a:cubicBezTo>
                    <a:pt x="70613" y="241218"/>
                    <a:pt x="69038" y="242195"/>
                    <a:pt x="67273" y="243078"/>
                  </a:cubicBezTo>
                  <a:cubicBezTo>
                    <a:pt x="65507" y="243961"/>
                    <a:pt x="63628" y="244710"/>
                    <a:pt x="61634" y="245326"/>
                  </a:cubicBezTo>
                  <a:cubicBezTo>
                    <a:pt x="61024" y="245497"/>
                    <a:pt x="60338" y="245536"/>
                    <a:pt x="59576" y="245440"/>
                  </a:cubicBezTo>
                  <a:cubicBezTo>
                    <a:pt x="58814" y="245345"/>
                    <a:pt x="57976" y="245002"/>
                    <a:pt x="57062" y="244412"/>
                  </a:cubicBezTo>
                  <a:cubicBezTo>
                    <a:pt x="55862" y="243662"/>
                    <a:pt x="54681" y="243027"/>
                    <a:pt x="53519" y="242507"/>
                  </a:cubicBezTo>
                  <a:cubicBezTo>
                    <a:pt x="52357" y="241986"/>
                    <a:pt x="51099" y="241503"/>
                    <a:pt x="49747" y="241059"/>
                  </a:cubicBezTo>
                  <a:cubicBezTo>
                    <a:pt x="48058" y="240309"/>
                    <a:pt x="46407" y="239446"/>
                    <a:pt x="44794" y="238468"/>
                  </a:cubicBezTo>
                  <a:cubicBezTo>
                    <a:pt x="43181" y="237490"/>
                    <a:pt x="41682" y="236322"/>
                    <a:pt x="40298" y="234963"/>
                  </a:cubicBezTo>
                  <a:cubicBezTo>
                    <a:pt x="39364" y="234499"/>
                    <a:pt x="38412" y="233980"/>
                    <a:pt x="37440" y="233405"/>
                  </a:cubicBezTo>
                  <a:cubicBezTo>
                    <a:pt x="36469" y="232831"/>
                    <a:pt x="35593" y="232240"/>
                    <a:pt x="34811" y="231634"/>
                  </a:cubicBezTo>
                  <a:cubicBezTo>
                    <a:pt x="34176" y="230848"/>
                    <a:pt x="33541" y="230105"/>
                    <a:pt x="32906" y="229405"/>
                  </a:cubicBezTo>
                  <a:cubicBezTo>
                    <a:pt x="32271" y="228706"/>
                    <a:pt x="31789" y="228122"/>
                    <a:pt x="31459" y="227654"/>
                  </a:cubicBezTo>
                  <a:cubicBezTo>
                    <a:pt x="31446" y="227198"/>
                    <a:pt x="31319" y="226818"/>
                    <a:pt x="31078" y="226514"/>
                  </a:cubicBezTo>
                  <a:cubicBezTo>
                    <a:pt x="30836" y="226209"/>
                    <a:pt x="30557" y="225981"/>
                    <a:pt x="30239" y="225829"/>
                  </a:cubicBezTo>
                  <a:cubicBezTo>
                    <a:pt x="29776" y="225335"/>
                    <a:pt x="29255" y="224727"/>
                    <a:pt x="28677" y="224005"/>
                  </a:cubicBezTo>
                  <a:cubicBezTo>
                    <a:pt x="28100" y="223283"/>
                    <a:pt x="27503" y="222675"/>
                    <a:pt x="26887" y="222181"/>
                  </a:cubicBezTo>
                  <a:cubicBezTo>
                    <a:pt x="27033" y="222168"/>
                    <a:pt x="27122" y="222118"/>
                    <a:pt x="27153" y="222029"/>
                  </a:cubicBezTo>
                  <a:cubicBezTo>
                    <a:pt x="27185" y="221940"/>
                    <a:pt x="27198" y="221890"/>
                    <a:pt x="27191" y="221877"/>
                  </a:cubicBezTo>
                  <a:lnTo>
                    <a:pt x="31459" y="222789"/>
                  </a:lnTo>
                  <a:cubicBezTo>
                    <a:pt x="34329" y="223866"/>
                    <a:pt x="37047" y="224373"/>
                    <a:pt x="39612" y="224309"/>
                  </a:cubicBezTo>
                  <a:cubicBezTo>
                    <a:pt x="42177" y="224246"/>
                    <a:pt x="44743" y="223537"/>
                    <a:pt x="47308" y="222181"/>
                  </a:cubicBezTo>
                  <a:cubicBezTo>
                    <a:pt x="48547" y="221573"/>
                    <a:pt x="49804" y="220889"/>
                    <a:pt x="51080" y="220129"/>
                  </a:cubicBezTo>
                  <a:cubicBezTo>
                    <a:pt x="52357" y="219369"/>
                    <a:pt x="53538" y="218533"/>
                    <a:pt x="54623" y="217620"/>
                  </a:cubicBezTo>
                  <a:cubicBezTo>
                    <a:pt x="56916" y="215775"/>
                    <a:pt x="59037" y="213756"/>
                    <a:pt x="60986" y="211564"/>
                  </a:cubicBezTo>
                  <a:cubicBezTo>
                    <a:pt x="62936" y="209371"/>
                    <a:pt x="64676" y="207121"/>
                    <a:pt x="66206" y="204812"/>
                  </a:cubicBezTo>
                  <a:cubicBezTo>
                    <a:pt x="67438" y="203439"/>
                    <a:pt x="68555" y="202065"/>
                    <a:pt x="69559" y="200692"/>
                  </a:cubicBezTo>
                  <a:cubicBezTo>
                    <a:pt x="70562" y="199318"/>
                    <a:pt x="71375" y="197945"/>
                    <a:pt x="71997" y="196572"/>
                  </a:cubicBezTo>
                  <a:cubicBezTo>
                    <a:pt x="73661" y="194123"/>
                    <a:pt x="75210" y="191619"/>
                    <a:pt x="76645" y="189061"/>
                  </a:cubicBezTo>
                  <a:cubicBezTo>
                    <a:pt x="78080" y="186503"/>
                    <a:pt x="79477" y="183934"/>
                    <a:pt x="80836" y="181354"/>
                  </a:cubicBezTo>
                  <a:cubicBezTo>
                    <a:pt x="82386" y="178133"/>
                    <a:pt x="83935" y="174816"/>
                    <a:pt x="85484" y="171404"/>
                  </a:cubicBezTo>
                  <a:cubicBezTo>
                    <a:pt x="87034" y="167992"/>
                    <a:pt x="88431" y="164599"/>
                    <a:pt x="89675" y="161226"/>
                  </a:cubicBezTo>
                  <a:cubicBezTo>
                    <a:pt x="90755" y="158481"/>
                    <a:pt x="91796" y="155736"/>
                    <a:pt x="92800" y="152991"/>
                  </a:cubicBezTo>
                  <a:cubicBezTo>
                    <a:pt x="93803" y="150246"/>
                    <a:pt x="94692" y="147501"/>
                    <a:pt x="95467" y="144757"/>
                  </a:cubicBezTo>
                  <a:cubicBezTo>
                    <a:pt x="96813" y="140499"/>
                    <a:pt x="98007" y="136281"/>
                    <a:pt x="99048" y="132100"/>
                  </a:cubicBezTo>
                  <a:cubicBezTo>
                    <a:pt x="100089" y="127919"/>
                    <a:pt x="101131" y="123701"/>
                    <a:pt x="102172" y="119445"/>
                  </a:cubicBezTo>
                  <a:cubicBezTo>
                    <a:pt x="102464" y="118216"/>
                    <a:pt x="102795" y="116950"/>
                    <a:pt x="103163" y="115646"/>
                  </a:cubicBezTo>
                  <a:cubicBezTo>
                    <a:pt x="103531" y="114342"/>
                    <a:pt x="104014" y="113076"/>
                    <a:pt x="104611" y="111848"/>
                  </a:cubicBezTo>
                  <a:cubicBezTo>
                    <a:pt x="104604" y="111285"/>
                    <a:pt x="104617" y="110817"/>
                    <a:pt x="104649" y="110443"/>
                  </a:cubicBezTo>
                  <a:cubicBezTo>
                    <a:pt x="104681" y="110070"/>
                    <a:pt x="104769" y="109525"/>
                    <a:pt x="104915" y="108810"/>
                  </a:cubicBezTo>
                  <a:cubicBezTo>
                    <a:pt x="104153" y="108949"/>
                    <a:pt x="103468" y="109050"/>
                    <a:pt x="102858" y="109114"/>
                  </a:cubicBezTo>
                  <a:cubicBezTo>
                    <a:pt x="102248" y="109177"/>
                    <a:pt x="101715" y="109278"/>
                    <a:pt x="101258" y="109418"/>
                  </a:cubicBezTo>
                  <a:cubicBezTo>
                    <a:pt x="98953" y="110468"/>
                    <a:pt x="96629" y="111405"/>
                    <a:pt x="94286" y="112228"/>
                  </a:cubicBezTo>
                  <a:cubicBezTo>
                    <a:pt x="91942" y="113051"/>
                    <a:pt x="89695" y="113836"/>
                    <a:pt x="87542" y="114583"/>
                  </a:cubicBezTo>
                  <a:cubicBezTo>
                    <a:pt x="85383" y="115514"/>
                    <a:pt x="83148" y="116387"/>
                    <a:pt x="80836" y="117204"/>
                  </a:cubicBezTo>
                  <a:cubicBezTo>
                    <a:pt x="78525" y="118020"/>
                    <a:pt x="76290" y="118666"/>
                    <a:pt x="74131" y="119141"/>
                  </a:cubicBezTo>
                  <a:lnTo>
                    <a:pt x="67730" y="120968"/>
                  </a:lnTo>
                  <a:cubicBezTo>
                    <a:pt x="67114" y="120993"/>
                    <a:pt x="66593" y="121095"/>
                    <a:pt x="66168" y="121273"/>
                  </a:cubicBezTo>
                  <a:cubicBezTo>
                    <a:pt x="65742" y="121451"/>
                    <a:pt x="65450" y="121553"/>
                    <a:pt x="65291" y="121578"/>
                  </a:cubicBezTo>
                  <a:cubicBezTo>
                    <a:pt x="63501" y="121877"/>
                    <a:pt x="61977" y="121966"/>
                    <a:pt x="60719" y="121845"/>
                  </a:cubicBezTo>
                  <a:cubicBezTo>
                    <a:pt x="59462" y="121724"/>
                    <a:pt x="58243" y="121432"/>
                    <a:pt x="57062" y="120968"/>
                  </a:cubicBezTo>
                  <a:cubicBezTo>
                    <a:pt x="56605" y="120828"/>
                    <a:pt x="56147" y="120727"/>
                    <a:pt x="55690" y="120663"/>
                  </a:cubicBezTo>
                  <a:cubicBezTo>
                    <a:pt x="55233" y="120599"/>
                    <a:pt x="54776" y="120498"/>
                    <a:pt x="54319" y="120358"/>
                  </a:cubicBezTo>
                  <a:cubicBezTo>
                    <a:pt x="55671" y="120517"/>
                    <a:pt x="56929" y="120657"/>
                    <a:pt x="58091" y="120777"/>
                  </a:cubicBezTo>
                  <a:cubicBezTo>
                    <a:pt x="59253" y="120898"/>
                    <a:pt x="60434" y="120962"/>
                    <a:pt x="61634" y="120968"/>
                  </a:cubicBezTo>
                  <a:cubicBezTo>
                    <a:pt x="63425" y="120968"/>
                    <a:pt x="65101" y="120816"/>
                    <a:pt x="66663" y="120511"/>
                  </a:cubicBezTo>
                  <a:cubicBezTo>
                    <a:pt x="68225" y="120206"/>
                    <a:pt x="69902" y="119749"/>
                    <a:pt x="71692" y="119141"/>
                  </a:cubicBezTo>
                  <a:cubicBezTo>
                    <a:pt x="74270" y="118482"/>
                    <a:pt x="76810" y="117672"/>
                    <a:pt x="79312" y="116710"/>
                  </a:cubicBezTo>
                  <a:cubicBezTo>
                    <a:pt x="81814" y="115748"/>
                    <a:pt x="84354" y="114937"/>
                    <a:pt x="86932" y="114279"/>
                  </a:cubicBezTo>
                  <a:lnTo>
                    <a:pt x="99734" y="109114"/>
                  </a:lnTo>
                  <a:cubicBezTo>
                    <a:pt x="100363" y="108987"/>
                    <a:pt x="101010" y="108861"/>
                    <a:pt x="101677" y="108734"/>
                  </a:cubicBezTo>
                  <a:cubicBezTo>
                    <a:pt x="102344" y="108607"/>
                    <a:pt x="102915" y="108329"/>
                    <a:pt x="103391" y="107898"/>
                  </a:cubicBezTo>
                  <a:lnTo>
                    <a:pt x="104915" y="107594"/>
                  </a:lnTo>
                  <a:lnTo>
                    <a:pt x="104915" y="107289"/>
                  </a:lnTo>
                  <a:lnTo>
                    <a:pt x="105220" y="107289"/>
                  </a:lnTo>
                  <a:cubicBezTo>
                    <a:pt x="105074" y="107295"/>
                    <a:pt x="104985" y="107282"/>
                    <a:pt x="104954" y="107251"/>
                  </a:cubicBezTo>
                  <a:cubicBezTo>
                    <a:pt x="104922" y="107219"/>
                    <a:pt x="104909" y="107130"/>
                    <a:pt x="104915" y="106983"/>
                  </a:cubicBezTo>
                  <a:cubicBezTo>
                    <a:pt x="104738" y="106977"/>
                    <a:pt x="104484" y="106990"/>
                    <a:pt x="104153" y="107021"/>
                  </a:cubicBezTo>
                  <a:cubicBezTo>
                    <a:pt x="103823" y="107053"/>
                    <a:pt x="103569" y="107142"/>
                    <a:pt x="103391" y="107289"/>
                  </a:cubicBezTo>
                  <a:cubicBezTo>
                    <a:pt x="102121" y="107739"/>
                    <a:pt x="100699" y="108208"/>
                    <a:pt x="99124" y="108696"/>
                  </a:cubicBezTo>
                  <a:cubicBezTo>
                    <a:pt x="97549" y="109183"/>
                    <a:pt x="96127" y="109728"/>
                    <a:pt x="94857" y="110329"/>
                  </a:cubicBezTo>
                  <a:cubicBezTo>
                    <a:pt x="91841" y="111526"/>
                    <a:pt x="88958" y="112551"/>
                    <a:pt x="86208" y="113406"/>
                  </a:cubicBezTo>
                  <a:cubicBezTo>
                    <a:pt x="83459" y="114260"/>
                    <a:pt x="80652" y="115058"/>
                    <a:pt x="77788" y="115798"/>
                  </a:cubicBezTo>
                  <a:cubicBezTo>
                    <a:pt x="76690" y="116412"/>
                    <a:pt x="75534" y="116931"/>
                    <a:pt x="74321" y="117356"/>
                  </a:cubicBezTo>
                  <a:cubicBezTo>
                    <a:pt x="73108" y="117780"/>
                    <a:pt x="72029" y="118071"/>
                    <a:pt x="71083" y="118229"/>
                  </a:cubicBezTo>
                  <a:cubicBezTo>
                    <a:pt x="69425" y="118679"/>
                    <a:pt x="67787" y="118995"/>
                    <a:pt x="66168" y="119179"/>
                  </a:cubicBezTo>
                  <a:cubicBezTo>
                    <a:pt x="64549" y="119362"/>
                    <a:pt x="62834" y="119451"/>
                    <a:pt x="61024" y="119445"/>
                  </a:cubicBezTo>
                  <a:cubicBezTo>
                    <a:pt x="59799" y="119312"/>
                    <a:pt x="58592" y="119274"/>
                    <a:pt x="57405" y="119331"/>
                  </a:cubicBezTo>
                  <a:cubicBezTo>
                    <a:pt x="56217" y="119388"/>
                    <a:pt x="55087" y="119426"/>
                    <a:pt x="54014" y="119445"/>
                  </a:cubicBezTo>
                  <a:cubicBezTo>
                    <a:pt x="52947" y="119267"/>
                    <a:pt x="51956" y="119014"/>
                    <a:pt x="51042" y="118685"/>
                  </a:cubicBezTo>
                  <a:cubicBezTo>
                    <a:pt x="50128" y="118356"/>
                    <a:pt x="49289" y="118103"/>
                    <a:pt x="48527" y="117925"/>
                  </a:cubicBezTo>
                  <a:cubicBezTo>
                    <a:pt x="47924" y="117444"/>
                    <a:pt x="47378" y="116963"/>
                    <a:pt x="46889" y="116482"/>
                  </a:cubicBezTo>
                  <a:cubicBezTo>
                    <a:pt x="46400" y="116001"/>
                    <a:pt x="45930" y="115672"/>
                    <a:pt x="45479" y="115495"/>
                  </a:cubicBezTo>
                  <a:cubicBezTo>
                    <a:pt x="45143" y="115311"/>
                    <a:pt x="44749" y="115070"/>
                    <a:pt x="44298" y="114773"/>
                  </a:cubicBezTo>
                  <a:cubicBezTo>
                    <a:pt x="43848" y="114475"/>
                    <a:pt x="43530" y="114311"/>
                    <a:pt x="43346" y="114279"/>
                  </a:cubicBezTo>
                  <a:cubicBezTo>
                    <a:pt x="42419" y="114266"/>
                    <a:pt x="41682" y="113912"/>
                    <a:pt x="41136" y="113216"/>
                  </a:cubicBezTo>
                  <a:cubicBezTo>
                    <a:pt x="40590" y="112519"/>
                    <a:pt x="40311" y="111557"/>
                    <a:pt x="40298" y="110329"/>
                  </a:cubicBezTo>
                  <a:cubicBezTo>
                    <a:pt x="40336" y="109538"/>
                    <a:pt x="40412" y="108612"/>
                    <a:pt x="40526" y="107552"/>
                  </a:cubicBezTo>
                  <a:cubicBezTo>
                    <a:pt x="40641" y="106491"/>
                    <a:pt x="40565" y="105487"/>
                    <a:pt x="40298" y="104538"/>
                  </a:cubicBezTo>
                  <a:cubicBezTo>
                    <a:pt x="40126" y="103302"/>
                    <a:pt x="39860" y="102029"/>
                    <a:pt x="39498" y="100717"/>
                  </a:cubicBezTo>
                  <a:cubicBezTo>
                    <a:pt x="39136" y="99405"/>
                    <a:pt x="38793" y="98132"/>
                    <a:pt x="38469" y="96896"/>
                  </a:cubicBezTo>
                  <a:cubicBezTo>
                    <a:pt x="38285" y="96132"/>
                    <a:pt x="38044" y="95292"/>
                    <a:pt x="37745" y="94377"/>
                  </a:cubicBezTo>
                  <a:cubicBezTo>
                    <a:pt x="37447" y="93462"/>
                    <a:pt x="37282" y="92473"/>
                    <a:pt x="37250" y="91408"/>
                  </a:cubicBezTo>
                  <a:cubicBezTo>
                    <a:pt x="38044" y="92783"/>
                    <a:pt x="38971" y="94142"/>
                    <a:pt x="40031" y="95484"/>
                  </a:cubicBezTo>
                  <a:cubicBezTo>
                    <a:pt x="41092" y="96826"/>
                    <a:pt x="42095" y="98112"/>
                    <a:pt x="43041" y="99342"/>
                  </a:cubicBezTo>
                  <a:cubicBezTo>
                    <a:pt x="43371" y="100080"/>
                    <a:pt x="43854" y="100666"/>
                    <a:pt x="44489" y="101099"/>
                  </a:cubicBezTo>
                  <a:cubicBezTo>
                    <a:pt x="45124" y="101532"/>
                    <a:pt x="45759" y="101965"/>
                    <a:pt x="46394" y="102398"/>
                  </a:cubicBezTo>
                  <a:cubicBezTo>
                    <a:pt x="47429" y="103156"/>
                    <a:pt x="48407" y="103856"/>
                    <a:pt x="49328" y="104500"/>
                  </a:cubicBezTo>
                  <a:cubicBezTo>
                    <a:pt x="50248" y="105143"/>
                    <a:pt x="51302" y="105767"/>
                    <a:pt x="52490" y="106372"/>
                  </a:cubicBezTo>
                  <a:cubicBezTo>
                    <a:pt x="52820" y="106646"/>
                    <a:pt x="53226" y="106709"/>
                    <a:pt x="53709" y="106563"/>
                  </a:cubicBezTo>
                  <a:cubicBezTo>
                    <a:pt x="54192" y="106416"/>
                    <a:pt x="54598" y="106251"/>
                    <a:pt x="54928" y="106066"/>
                  </a:cubicBezTo>
                  <a:lnTo>
                    <a:pt x="71997" y="99342"/>
                  </a:lnTo>
                  <a:lnTo>
                    <a:pt x="87237" y="93841"/>
                  </a:lnTo>
                  <a:cubicBezTo>
                    <a:pt x="89504" y="92656"/>
                    <a:pt x="91752" y="91681"/>
                    <a:pt x="93981" y="90914"/>
                  </a:cubicBezTo>
                  <a:cubicBezTo>
                    <a:pt x="96210" y="90147"/>
                    <a:pt x="98534" y="89400"/>
                    <a:pt x="100953" y="88671"/>
                  </a:cubicBezTo>
                  <a:cubicBezTo>
                    <a:pt x="102191" y="88056"/>
                    <a:pt x="103449" y="87461"/>
                    <a:pt x="104725" y="86884"/>
                  </a:cubicBezTo>
                  <a:cubicBezTo>
                    <a:pt x="106001" y="86308"/>
                    <a:pt x="107182" y="85788"/>
                    <a:pt x="108268" y="85326"/>
                  </a:cubicBezTo>
                  <a:cubicBezTo>
                    <a:pt x="108446" y="85167"/>
                    <a:pt x="108700" y="84952"/>
                    <a:pt x="109030" y="84679"/>
                  </a:cubicBezTo>
                  <a:cubicBezTo>
                    <a:pt x="109360" y="84407"/>
                    <a:pt x="109614" y="84116"/>
                    <a:pt x="109792" y="83805"/>
                  </a:cubicBezTo>
                  <a:lnTo>
                    <a:pt x="112231" y="68580"/>
                  </a:lnTo>
                  <a:cubicBezTo>
                    <a:pt x="112377" y="68104"/>
                    <a:pt x="112466" y="67532"/>
                    <a:pt x="112497" y="66866"/>
                  </a:cubicBezTo>
                  <a:cubicBezTo>
                    <a:pt x="112529" y="66199"/>
                    <a:pt x="112542" y="65551"/>
                    <a:pt x="112535" y="64922"/>
                  </a:cubicBezTo>
                  <a:cubicBezTo>
                    <a:pt x="112529" y="65056"/>
                    <a:pt x="112542" y="65170"/>
                    <a:pt x="112574" y="65265"/>
                  </a:cubicBezTo>
                  <a:cubicBezTo>
                    <a:pt x="112605" y="65361"/>
                    <a:pt x="112694" y="65551"/>
                    <a:pt x="112840" y="65837"/>
                  </a:cubicBezTo>
                  <a:lnTo>
                    <a:pt x="112840" y="61874"/>
                  </a:lnTo>
                  <a:cubicBezTo>
                    <a:pt x="113132" y="61881"/>
                    <a:pt x="113310" y="62021"/>
                    <a:pt x="113374" y="62294"/>
                  </a:cubicBezTo>
                  <a:cubicBezTo>
                    <a:pt x="113437" y="62567"/>
                    <a:pt x="113463" y="62935"/>
                    <a:pt x="113450" y="63398"/>
                  </a:cubicBezTo>
                  <a:lnTo>
                    <a:pt x="113755" y="63398"/>
                  </a:lnTo>
                  <a:lnTo>
                    <a:pt x="114669" y="56693"/>
                  </a:lnTo>
                  <a:cubicBezTo>
                    <a:pt x="114993" y="54997"/>
                    <a:pt x="115412" y="53207"/>
                    <a:pt x="115926" y="51321"/>
                  </a:cubicBezTo>
                  <a:cubicBezTo>
                    <a:pt x="116441" y="49435"/>
                    <a:pt x="116936" y="47568"/>
                    <a:pt x="117412" y="45720"/>
                  </a:cubicBezTo>
                  <a:lnTo>
                    <a:pt x="117412" y="41758"/>
                  </a:lnTo>
                  <a:lnTo>
                    <a:pt x="116803" y="41758"/>
                  </a:lnTo>
                  <a:cubicBezTo>
                    <a:pt x="117107" y="41732"/>
                    <a:pt x="117336" y="41631"/>
                    <a:pt x="117488" y="41453"/>
                  </a:cubicBezTo>
                  <a:cubicBezTo>
                    <a:pt x="117641" y="41275"/>
                    <a:pt x="117717" y="41173"/>
                    <a:pt x="117717" y="41148"/>
                  </a:cubicBezTo>
                  <a:cubicBezTo>
                    <a:pt x="117596" y="40259"/>
                    <a:pt x="117609" y="39522"/>
                    <a:pt x="117755" y="38938"/>
                  </a:cubicBezTo>
                  <a:cubicBezTo>
                    <a:pt x="117901" y="38354"/>
                    <a:pt x="117990" y="37770"/>
                    <a:pt x="118022" y="37186"/>
                  </a:cubicBezTo>
                  <a:cubicBezTo>
                    <a:pt x="118035" y="36576"/>
                    <a:pt x="118085" y="35966"/>
                    <a:pt x="118174" y="35357"/>
                  </a:cubicBezTo>
                  <a:cubicBezTo>
                    <a:pt x="118263" y="34747"/>
                    <a:pt x="118314" y="34138"/>
                    <a:pt x="118327" y="33528"/>
                  </a:cubicBezTo>
                  <a:lnTo>
                    <a:pt x="118936" y="23165"/>
                  </a:lnTo>
                  <a:cubicBezTo>
                    <a:pt x="118949" y="22409"/>
                    <a:pt x="119000" y="21711"/>
                    <a:pt x="119089" y="21069"/>
                  </a:cubicBezTo>
                  <a:cubicBezTo>
                    <a:pt x="119178" y="20428"/>
                    <a:pt x="119228" y="19806"/>
                    <a:pt x="119241" y="19202"/>
                  </a:cubicBezTo>
                  <a:cubicBezTo>
                    <a:pt x="119241" y="18872"/>
                    <a:pt x="119393" y="18542"/>
                    <a:pt x="119698" y="18212"/>
                  </a:cubicBezTo>
                  <a:cubicBezTo>
                    <a:pt x="120003" y="17882"/>
                    <a:pt x="120460" y="17704"/>
                    <a:pt x="121070" y="17678"/>
                  </a:cubicBezTo>
                  <a:close/>
                  <a:moveTo>
                    <a:pt x="1156716" y="16383"/>
                  </a:moveTo>
                  <a:cubicBezTo>
                    <a:pt x="1157879" y="16777"/>
                    <a:pt x="1158832" y="17513"/>
                    <a:pt x="1159576" y="18593"/>
                  </a:cubicBezTo>
                  <a:cubicBezTo>
                    <a:pt x="1160060" y="19336"/>
                    <a:pt x="1160619" y="20060"/>
                    <a:pt x="1161255" y="20765"/>
                  </a:cubicBezTo>
                  <a:cubicBezTo>
                    <a:pt x="1161890" y="21469"/>
                    <a:pt x="1162450" y="22270"/>
                    <a:pt x="1162933" y="23165"/>
                  </a:cubicBezTo>
                  <a:cubicBezTo>
                    <a:pt x="1163518" y="23641"/>
                    <a:pt x="1164103" y="23908"/>
                    <a:pt x="1164688" y="23965"/>
                  </a:cubicBezTo>
                  <a:cubicBezTo>
                    <a:pt x="1165272" y="24022"/>
                    <a:pt x="1166010" y="23755"/>
                    <a:pt x="1166900" y="23165"/>
                  </a:cubicBezTo>
                  <a:cubicBezTo>
                    <a:pt x="1166926" y="23343"/>
                    <a:pt x="1167027" y="23597"/>
                    <a:pt x="1167205" y="23927"/>
                  </a:cubicBezTo>
                  <a:cubicBezTo>
                    <a:pt x="1167383" y="24257"/>
                    <a:pt x="1167485" y="24511"/>
                    <a:pt x="1167510" y="24689"/>
                  </a:cubicBezTo>
                  <a:lnTo>
                    <a:pt x="1167816" y="24689"/>
                  </a:lnTo>
                  <a:cubicBezTo>
                    <a:pt x="1168114" y="24371"/>
                    <a:pt x="1168508" y="24016"/>
                    <a:pt x="1168998" y="23622"/>
                  </a:cubicBezTo>
                  <a:cubicBezTo>
                    <a:pt x="1169488" y="23228"/>
                    <a:pt x="1170111" y="22873"/>
                    <a:pt x="1170867" y="22555"/>
                  </a:cubicBezTo>
                  <a:lnTo>
                    <a:pt x="1171783" y="25298"/>
                  </a:lnTo>
                  <a:cubicBezTo>
                    <a:pt x="1172266" y="27565"/>
                    <a:pt x="1172749" y="29737"/>
                    <a:pt x="1173232" y="31814"/>
                  </a:cubicBezTo>
                  <a:cubicBezTo>
                    <a:pt x="1173715" y="33890"/>
                    <a:pt x="1174046" y="35986"/>
                    <a:pt x="1174224" y="38100"/>
                  </a:cubicBezTo>
                  <a:cubicBezTo>
                    <a:pt x="1174230" y="39014"/>
                    <a:pt x="1174294" y="39929"/>
                    <a:pt x="1174415" y="40843"/>
                  </a:cubicBezTo>
                  <a:cubicBezTo>
                    <a:pt x="1174535" y="41758"/>
                    <a:pt x="1174675" y="42672"/>
                    <a:pt x="1174834" y="43586"/>
                  </a:cubicBezTo>
                  <a:cubicBezTo>
                    <a:pt x="1175114" y="44196"/>
                    <a:pt x="1175394" y="44806"/>
                    <a:pt x="1175673" y="45415"/>
                  </a:cubicBezTo>
                  <a:cubicBezTo>
                    <a:pt x="1175953" y="46025"/>
                    <a:pt x="1176385" y="46634"/>
                    <a:pt x="1176970" y="47244"/>
                  </a:cubicBezTo>
                  <a:cubicBezTo>
                    <a:pt x="1179508" y="49524"/>
                    <a:pt x="1182243" y="51594"/>
                    <a:pt x="1185174" y="53454"/>
                  </a:cubicBezTo>
                  <a:cubicBezTo>
                    <a:pt x="1188105" y="55315"/>
                    <a:pt x="1191459" y="57004"/>
                    <a:pt x="1195234" y="58522"/>
                  </a:cubicBezTo>
                  <a:cubicBezTo>
                    <a:pt x="1199054" y="60192"/>
                    <a:pt x="1203008" y="61424"/>
                    <a:pt x="1207094" y="62217"/>
                  </a:cubicBezTo>
                  <a:cubicBezTo>
                    <a:pt x="1211181" y="63011"/>
                    <a:pt x="1215363" y="63405"/>
                    <a:pt x="1219640" y="63398"/>
                  </a:cubicBezTo>
                  <a:cubicBezTo>
                    <a:pt x="1221306" y="63437"/>
                    <a:pt x="1222931" y="63589"/>
                    <a:pt x="1224517" y="63856"/>
                  </a:cubicBezTo>
                  <a:cubicBezTo>
                    <a:pt x="1226103" y="64122"/>
                    <a:pt x="1227724" y="64275"/>
                    <a:pt x="1229378" y="64313"/>
                  </a:cubicBezTo>
                  <a:cubicBezTo>
                    <a:pt x="1230572" y="64287"/>
                    <a:pt x="1231672" y="64110"/>
                    <a:pt x="1232679" y="63779"/>
                  </a:cubicBezTo>
                  <a:cubicBezTo>
                    <a:pt x="1233686" y="63449"/>
                    <a:pt x="1234714" y="63119"/>
                    <a:pt x="1235762" y="62789"/>
                  </a:cubicBezTo>
                  <a:cubicBezTo>
                    <a:pt x="1236511" y="62503"/>
                    <a:pt x="1237222" y="62313"/>
                    <a:pt x="1237895" y="62217"/>
                  </a:cubicBezTo>
                  <a:cubicBezTo>
                    <a:pt x="1238568" y="62122"/>
                    <a:pt x="1239280" y="62008"/>
                    <a:pt x="1240029" y="61874"/>
                  </a:cubicBezTo>
                  <a:lnTo>
                    <a:pt x="1240029" y="62789"/>
                  </a:lnTo>
                  <a:cubicBezTo>
                    <a:pt x="1239711" y="63068"/>
                    <a:pt x="1239280" y="63271"/>
                    <a:pt x="1238733" y="63398"/>
                  </a:cubicBezTo>
                  <a:cubicBezTo>
                    <a:pt x="1238187" y="63525"/>
                    <a:pt x="1237603" y="63729"/>
                    <a:pt x="1236981" y="64008"/>
                  </a:cubicBezTo>
                  <a:lnTo>
                    <a:pt x="1236981" y="64313"/>
                  </a:lnTo>
                  <a:cubicBezTo>
                    <a:pt x="1238168" y="64141"/>
                    <a:pt x="1239298" y="63951"/>
                    <a:pt x="1240372" y="63741"/>
                  </a:cubicBezTo>
                  <a:cubicBezTo>
                    <a:pt x="1241445" y="63532"/>
                    <a:pt x="1242651" y="63418"/>
                    <a:pt x="1243991" y="63398"/>
                  </a:cubicBezTo>
                  <a:cubicBezTo>
                    <a:pt x="1243693" y="63881"/>
                    <a:pt x="1243452" y="64364"/>
                    <a:pt x="1243267" y="64846"/>
                  </a:cubicBezTo>
                  <a:cubicBezTo>
                    <a:pt x="1243083" y="65329"/>
                    <a:pt x="1242918" y="65659"/>
                    <a:pt x="1242772" y="65837"/>
                  </a:cubicBezTo>
                  <a:cubicBezTo>
                    <a:pt x="1241940" y="67037"/>
                    <a:pt x="1241013" y="68142"/>
                    <a:pt x="1239991" y="69152"/>
                  </a:cubicBezTo>
                  <a:cubicBezTo>
                    <a:pt x="1238968" y="70161"/>
                    <a:pt x="1238270" y="71190"/>
                    <a:pt x="1237895" y="72238"/>
                  </a:cubicBezTo>
                  <a:cubicBezTo>
                    <a:pt x="1237184" y="73660"/>
                    <a:pt x="1236168" y="74778"/>
                    <a:pt x="1234848" y="75590"/>
                  </a:cubicBezTo>
                  <a:cubicBezTo>
                    <a:pt x="1233527" y="76403"/>
                    <a:pt x="1232512" y="77521"/>
                    <a:pt x="1231803" y="78943"/>
                  </a:cubicBezTo>
                  <a:cubicBezTo>
                    <a:pt x="1230370" y="81280"/>
                    <a:pt x="1228459" y="82855"/>
                    <a:pt x="1226071" y="83668"/>
                  </a:cubicBezTo>
                  <a:cubicBezTo>
                    <a:pt x="1223684" y="84480"/>
                    <a:pt x="1221235" y="85141"/>
                    <a:pt x="1218725" y="85649"/>
                  </a:cubicBezTo>
                  <a:cubicBezTo>
                    <a:pt x="1211911" y="87370"/>
                    <a:pt x="1205404" y="89338"/>
                    <a:pt x="1199204" y="91554"/>
                  </a:cubicBezTo>
                  <a:cubicBezTo>
                    <a:pt x="1193004" y="93771"/>
                    <a:pt x="1186808" y="95968"/>
                    <a:pt x="1180618" y="98146"/>
                  </a:cubicBezTo>
                  <a:cubicBezTo>
                    <a:pt x="1180318" y="98755"/>
                    <a:pt x="1180017" y="99060"/>
                    <a:pt x="1179716" y="99060"/>
                  </a:cubicBezTo>
                  <a:cubicBezTo>
                    <a:pt x="1179710" y="99073"/>
                    <a:pt x="1179723" y="99124"/>
                    <a:pt x="1179754" y="99212"/>
                  </a:cubicBezTo>
                  <a:cubicBezTo>
                    <a:pt x="1179785" y="99301"/>
                    <a:pt x="1179873" y="99352"/>
                    <a:pt x="1180017" y="99365"/>
                  </a:cubicBezTo>
                  <a:cubicBezTo>
                    <a:pt x="1181385" y="99054"/>
                    <a:pt x="1182722" y="98685"/>
                    <a:pt x="1184028" y="98260"/>
                  </a:cubicBezTo>
                  <a:cubicBezTo>
                    <a:pt x="1185333" y="97835"/>
                    <a:pt x="1186526" y="97390"/>
                    <a:pt x="1187608" y="96926"/>
                  </a:cubicBezTo>
                  <a:lnTo>
                    <a:pt x="1220555" y="86868"/>
                  </a:lnTo>
                  <a:cubicBezTo>
                    <a:pt x="1220727" y="86595"/>
                    <a:pt x="1220994" y="86532"/>
                    <a:pt x="1221356" y="86678"/>
                  </a:cubicBezTo>
                  <a:cubicBezTo>
                    <a:pt x="1221718" y="86824"/>
                    <a:pt x="1222062" y="86989"/>
                    <a:pt x="1222386" y="87173"/>
                  </a:cubicBezTo>
                  <a:cubicBezTo>
                    <a:pt x="1222055" y="87198"/>
                    <a:pt x="1221725" y="87300"/>
                    <a:pt x="1221394" y="87478"/>
                  </a:cubicBezTo>
                  <a:cubicBezTo>
                    <a:pt x="1221064" y="87655"/>
                    <a:pt x="1220886" y="87757"/>
                    <a:pt x="1220860" y="87782"/>
                  </a:cubicBezTo>
                  <a:cubicBezTo>
                    <a:pt x="1218248" y="88564"/>
                    <a:pt x="1215541" y="89364"/>
                    <a:pt x="1212738" y="90183"/>
                  </a:cubicBezTo>
                  <a:cubicBezTo>
                    <a:pt x="1209935" y="91002"/>
                    <a:pt x="1207151" y="91726"/>
                    <a:pt x="1204387" y="92354"/>
                  </a:cubicBezTo>
                  <a:cubicBezTo>
                    <a:pt x="1200566" y="93739"/>
                    <a:pt x="1196690" y="95161"/>
                    <a:pt x="1192759" y="96622"/>
                  </a:cubicBezTo>
                  <a:cubicBezTo>
                    <a:pt x="1188827" y="98082"/>
                    <a:pt x="1184880" y="99505"/>
                    <a:pt x="1180919" y="100889"/>
                  </a:cubicBezTo>
                  <a:cubicBezTo>
                    <a:pt x="1180606" y="100927"/>
                    <a:pt x="1180330" y="101156"/>
                    <a:pt x="1180092" y="101575"/>
                  </a:cubicBezTo>
                  <a:cubicBezTo>
                    <a:pt x="1179854" y="101994"/>
                    <a:pt x="1179729" y="102375"/>
                    <a:pt x="1179716" y="102718"/>
                  </a:cubicBezTo>
                  <a:cubicBezTo>
                    <a:pt x="1179741" y="106686"/>
                    <a:pt x="1179842" y="110559"/>
                    <a:pt x="1180017" y="114335"/>
                  </a:cubicBezTo>
                  <a:cubicBezTo>
                    <a:pt x="1180192" y="118111"/>
                    <a:pt x="1180292" y="121753"/>
                    <a:pt x="1180318" y="125260"/>
                  </a:cubicBezTo>
                  <a:cubicBezTo>
                    <a:pt x="1180180" y="133321"/>
                    <a:pt x="1180080" y="141329"/>
                    <a:pt x="1180017" y="149284"/>
                  </a:cubicBezTo>
                  <a:cubicBezTo>
                    <a:pt x="1179954" y="157238"/>
                    <a:pt x="1179854" y="165176"/>
                    <a:pt x="1179716" y="173096"/>
                  </a:cubicBezTo>
                  <a:cubicBezTo>
                    <a:pt x="1179767" y="174011"/>
                    <a:pt x="1179967" y="174621"/>
                    <a:pt x="1180318" y="174926"/>
                  </a:cubicBezTo>
                  <a:cubicBezTo>
                    <a:pt x="1180537" y="174773"/>
                    <a:pt x="1180925" y="174621"/>
                    <a:pt x="1181482" y="174468"/>
                  </a:cubicBezTo>
                  <a:cubicBezTo>
                    <a:pt x="1182040" y="174316"/>
                    <a:pt x="1182353" y="174163"/>
                    <a:pt x="1182422" y="174011"/>
                  </a:cubicBezTo>
                  <a:cubicBezTo>
                    <a:pt x="1185066" y="168250"/>
                    <a:pt x="1188167" y="162777"/>
                    <a:pt x="1191726" y="157592"/>
                  </a:cubicBezTo>
                  <a:cubicBezTo>
                    <a:pt x="1195285" y="152407"/>
                    <a:pt x="1198997" y="147312"/>
                    <a:pt x="1202861" y="142307"/>
                  </a:cubicBezTo>
                  <a:cubicBezTo>
                    <a:pt x="1204978" y="139548"/>
                    <a:pt x="1206999" y="136694"/>
                    <a:pt x="1208924" y="133745"/>
                  </a:cubicBezTo>
                  <a:cubicBezTo>
                    <a:pt x="1210850" y="130796"/>
                    <a:pt x="1212795" y="127866"/>
                    <a:pt x="1214759" y="124955"/>
                  </a:cubicBezTo>
                  <a:cubicBezTo>
                    <a:pt x="1215642" y="123573"/>
                    <a:pt x="1216011" y="122228"/>
                    <a:pt x="1215865" y="120922"/>
                  </a:cubicBezTo>
                  <a:cubicBezTo>
                    <a:pt x="1215719" y="119616"/>
                    <a:pt x="1215248" y="118423"/>
                    <a:pt x="1214454" y="117345"/>
                  </a:cubicBezTo>
                  <a:cubicBezTo>
                    <a:pt x="1213367" y="115829"/>
                    <a:pt x="1212261" y="114369"/>
                    <a:pt x="1211136" y="112966"/>
                  </a:cubicBezTo>
                  <a:cubicBezTo>
                    <a:pt x="1210011" y="111563"/>
                    <a:pt x="1208982" y="110179"/>
                    <a:pt x="1208047" y="108814"/>
                  </a:cubicBezTo>
                  <a:lnTo>
                    <a:pt x="1206827" y="107595"/>
                  </a:lnTo>
                  <a:cubicBezTo>
                    <a:pt x="1206821" y="107455"/>
                    <a:pt x="1206834" y="107353"/>
                    <a:pt x="1206865" y="107290"/>
                  </a:cubicBezTo>
                  <a:cubicBezTo>
                    <a:pt x="1206897" y="107226"/>
                    <a:pt x="1206986" y="107125"/>
                    <a:pt x="1207132" y="106985"/>
                  </a:cubicBezTo>
                  <a:cubicBezTo>
                    <a:pt x="1207590" y="107125"/>
                    <a:pt x="1207971" y="107226"/>
                    <a:pt x="1208276" y="107290"/>
                  </a:cubicBezTo>
                  <a:cubicBezTo>
                    <a:pt x="1208581" y="107353"/>
                    <a:pt x="1208810" y="107455"/>
                    <a:pt x="1208963" y="107595"/>
                  </a:cubicBezTo>
                  <a:cubicBezTo>
                    <a:pt x="1211708" y="109747"/>
                    <a:pt x="1214225" y="112071"/>
                    <a:pt x="1216513" y="114565"/>
                  </a:cubicBezTo>
                  <a:cubicBezTo>
                    <a:pt x="1218801" y="117059"/>
                    <a:pt x="1220860" y="119609"/>
                    <a:pt x="1222691" y="122216"/>
                  </a:cubicBezTo>
                  <a:cubicBezTo>
                    <a:pt x="1224892" y="125881"/>
                    <a:pt x="1225894" y="129585"/>
                    <a:pt x="1225699" y="133327"/>
                  </a:cubicBezTo>
                  <a:cubicBezTo>
                    <a:pt x="1225503" y="137068"/>
                    <a:pt x="1224602" y="140772"/>
                    <a:pt x="1222996" y="144438"/>
                  </a:cubicBezTo>
                  <a:cubicBezTo>
                    <a:pt x="1221000" y="149321"/>
                    <a:pt x="1218890" y="154124"/>
                    <a:pt x="1216666" y="158847"/>
                  </a:cubicBezTo>
                  <a:cubicBezTo>
                    <a:pt x="1214441" y="163569"/>
                    <a:pt x="1212178" y="168218"/>
                    <a:pt x="1209878" y="172791"/>
                  </a:cubicBezTo>
                  <a:cubicBezTo>
                    <a:pt x="1209852" y="173236"/>
                    <a:pt x="1209751" y="173566"/>
                    <a:pt x="1209573" y="173782"/>
                  </a:cubicBezTo>
                  <a:cubicBezTo>
                    <a:pt x="1209395" y="173998"/>
                    <a:pt x="1209293" y="174176"/>
                    <a:pt x="1209268" y="174316"/>
                  </a:cubicBezTo>
                  <a:cubicBezTo>
                    <a:pt x="1214092" y="175987"/>
                    <a:pt x="1218703" y="177677"/>
                    <a:pt x="1223100" y="179386"/>
                  </a:cubicBezTo>
                  <a:cubicBezTo>
                    <a:pt x="1227498" y="181095"/>
                    <a:pt x="1232023" y="182861"/>
                    <a:pt x="1236676" y="184685"/>
                  </a:cubicBezTo>
                  <a:cubicBezTo>
                    <a:pt x="1235279" y="179633"/>
                    <a:pt x="1234187" y="174564"/>
                    <a:pt x="1233400" y="169477"/>
                  </a:cubicBezTo>
                  <a:cubicBezTo>
                    <a:pt x="1232613" y="164389"/>
                    <a:pt x="1232282" y="159401"/>
                    <a:pt x="1232409" y="154510"/>
                  </a:cubicBezTo>
                  <a:lnTo>
                    <a:pt x="1238200" y="154510"/>
                  </a:lnTo>
                  <a:cubicBezTo>
                    <a:pt x="1238810" y="154378"/>
                    <a:pt x="1239343" y="154340"/>
                    <a:pt x="1239800" y="154397"/>
                  </a:cubicBezTo>
                  <a:cubicBezTo>
                    <a:pt x="1240257" y="154453"/>
                    <a:pt x="1240638" y="154491"/>
                    <a:pt x="1240943" y="154510"/>
                  </a:cubicBezTo>
                  <a:cubicBezTo>
                    <a:pt x="1245356" y="158174"/>
                    <a:pt x="1249712" y="161804"/>
                    <a:pt x="1254012" y="165398"/>
                  </a:cubicBezTo>
                  <a:cubicBezTo>
                    <a:pt x="1258310" y="168992"/>
                    <a:pt x="1262590" y="172473"/>
                    <a:pt x="1266851" y="175841"/>
                  </a:cubicBezTo>
                  <a:cubicBezTo>
                    <a:pt x="1269417" y="177817"/>
                    <a:pt x="1271906" y="179812"/>
                    <a:pt x="1274319" y="181826"/>
                  </a:cubicBezTo>
                  <a:cubicBezTo>
                    <a:pt x="1276732" y="183840"/>
                    <a:pt x="1279221" y="185911"/>
                    <a:pt x="1281786" y="188039"/>
                  </a:cubicBezTo>
                  <a:cubicBezTo>
                    <a:pt x="1282688" y="188675"/>
                    <a:pt x="1283552" y="189463"/>
                    <a:pt x="1284377" y="190403"/>
                  </a:cubicBezTo>
                  <a:cubicBezTo>
                    <a:pt x="1285203" y="191343"/>
                    <a:pt x="1286066" y="192284"/>
                    <a:pt x="1286968" y="193224"/>
                  </a:cubicBezTo>
                  <a:cubicBezTo>
                    <a:pt x="1290162" y="197169"/>
                    <a:pt x="1293375" y="201020"/>
                    <a:pt x="1296607" y="204775"/>
                  </a:cubicBezTo>
                  <a:cubicBezTo>
                    <a:pt x="1299840" y="208529"/>
                    <a:pt x="1303129" y="212303"/>
                    <a:pt x="1306475" y="216096"/>
                  </a:cubicBezTo>
                  <a:cubicBezTo>
                    <a:pt x="1307917" y="218079"/>
                    <a:pt x="1308768" y="220061"/>
                    <a:pt x="1309028" y="222043"/>
                  </a:cubicBezTo>
                  <a:cubicBezTo>
                    <a:pt x="1309288" y="224026"/>
                    <a:pt x="1308539" y="226008"/>
                    <a:pt x="1306780" y="227990"/>
                  </a:cubicBezTo>
                  <a:cubicBezTo>
                    <a:pt x="1305656" y="228954"/>
                    <a:pt x="1304704" y="230052"/>
                    <a:pt x="1303922" y="231283"/>
                  </a:cubicBezTo>
                  <a:cubicBezTo>
                    <a:pt x="1303142" y="232514"/>
                    <a:pt x="1301960" y="233540"/>
                    <a:pt x="1300379" y="234361"/>
                  </a:cubicBezTo>
                  <a:cubicBezTo>
                    <a:pt x="1299801" y="234711"/>
                    <a:pt x="1299357" y="235233"/>
                    <a:pt x="1299046" y="235928"/>
                  </a:cubicBezTo>
                  <a:cubicBezTo>
                    <a:pt x="1298734" y="236622"/>
                    <a:pt x="1298366" y="237221"/>
                    <a:pt x="1297941" y="237724"/>
                  </a:cubicBezTo>
                  <a:cubicBezTo>
                    <a:pt x="1297623" y="238023"/>
                    <a:pt x="1297268" y="238265"/>
                    <a:pt x="1296874" y="238450"/>
                  </a:cubicBezTo>
                  <a:cubicBezTo>
                    <a:pt x="1296480" y="238635"/>
                    <a:pt x="1296125" y="238801"/>
                    <a:pt x="1295807" y="238947"/>
                  </a:cubicBezTo>
                  <a:cubicBezTo>
                    <a:pt x="1294448" y="240138"/>
                    <a:pt x="1293128" y="240508"/>
                    <a:pt x="1291845" y="240055"/>
                  </a:cubicBezTo>
                  <a:cubicBezTo>
                    <a:pt x="1290562" y="239603"/>
                    <a:pt x="1289241" y="239438"/>
                    <a:pt x="1287882" y="239559"/>
                  </a:cubicBezTo>
                  <a:lnTo>
                    <a:pt x="1290930" y="242922"/>
                  </a:lnTo>
                  <a:cubicBezTo>
                    <a:pt x="1290918" y="243049"/>
                    <a:pt x="1290867" y="243177"/>
                    <a:pt x="1290778" y="243304"/>
                  </a:cubicBezTo>
                  <a:cubicBezTo>
                    <a:pt x="1290689" y="243431"/>
                    <a:pt x="1290638" y="243712"/>
                    <a:pt x="1290626" y="244145"/>
                  </a:cubicBezTo>
                  <a:cubicBezTo>
                    <a:pt x="1290327" y="243712"/>
                    <a:pt x="1290086" y="243431"/>
                    <a:pt x="1289902" y="243304"/>
                  </a:cubicBezTo>
                  <a:cubicBezTo>
                    <a:pt x="1289718" y="243177"/>
                    <a:pt x="1289552" y="243049"/>
                    <a:pt x="1289406" y="242922"/>
                  </a:cubicBezTo>
                  <a:cubicBezTo>
                    <a:pt x="1288822" y="242635"/>
                    <a:pt x="1288314" y="242291"/>
                    <a:pt x="1287882" y="241890"/>
                  </a:cubicBezTo>
                  <a:cubicBezTo>
                    <a:pt x="1287450" y="241489"/>
                    <a:pt x="1286943" y="240915"/>
                    <a:pt x="1286358" y="240170"/>
                  </a:cubicBezTo>
                  <a:cubicBezTo>
                    <a:pt x="1286034" y="239571"/>
                    <a:pt x="1285615" y="239240"/>
                    <a:pt x="1285101" y="239176"/>
                  </a:cubicBezTo>
                  <a:cubicBezTo>
                    <a:pt x="1284587" y="239113"/>
                    <a:pt x="1284092" y="239240"/>
                    <a:pt x="1283615" y="239559"/>
                  </a:cubicBezTo>
                  <a:cubicBezTo>
                    <a:pt x="1281970" y="240094"/>
                    <a:pt x="1280535" y="240094"/>
                    <a:pt x="1279310" y="239559"/>
                  </a:cubicBezTo>
                  <a:cubicBezTo>
                    <a:pt x="1278084" y="239023"/>
                    <a:pt x="1276878" y="238412"/>
                    <a:pt x="1275690" y="237724"/>
                  </a:cubicBezTo>
                  <a:cubicBezTo>
                    <a:pt x="1274941" y="237520"/>
                    <a:pt x="1274306" y="237087"/>
                    <a:pt x="1273785" y="236425"/>
                  </a:cubicBezTo>
                  <a:cubicBezTo>
                    <a:pt x="1273265" y="235762"/>
                    <a:pt x="1272782" y="235176"/>
                    <a:pt x="1272338" y="234667"/>
                  </a:cubicBezTo>
                  <a:cubicBezTo>
                    <a:pt x="1272014" y="234348"/>
                    <a:pt x="1271518" y="234068"/>
                    <a:pt x="1270852" y="233826"/>
                  </a:cubicBezTo>
                  <a:cubicBezTo>
                    <a:pt x="1270185" y="233584"/>
                    <a:pt x="1269461" y="233456"/>
                    <a:pt x="1268680" y="233443"/>
                  </a:cubicBezTo>
                  <a:cubicBezTo>
                    <a:pt x="1267448" y="233417"/>
                    <a:pt x="1266330" y="233087"/>
                    <a:pt x="1265327" y="232453"/>
                  </a:cubicBezTo>
                  <a:cubicBezTo>
                    <a:pt x="1264324" y="231819"/>
                    <a:pt x="1263511" y="231037"/>
                    <a:pt x="1262889" y="230107"/>
                  </a:cubicBezTo>
                  <a:cubicBezTo>
                    <a:pt x="1261187" y="228444"/>
                    <a:pt x="1259561" y="226760"/>
                    <a:pt x="1258012" y="225053"/>
                  </a:cubicBezTo>
                  <a:cubicBezTo>
                    <a:pt x="1256463" y="223345"/>
                    <a:pt x="1255142" y="221580"/>
                    <a:pt x="1254050" y="219756"/>
                  </a:cubicBezTo>
                  <a:cubicBezTo>
                    <a:pt x="1252386" y="217628"/>
                    <a:pt x="1250532" y="215709"/>
                    <a:pt x="1248487" y="214000"/>
                  </a:cubicBezTo>
                  <a:cubicBezTo>
                    <a:pt x="1246442" y="212291"/>
                    <a:pt x="1244131" y="210753"/>
                    <a:pt x="1241553" y="209387"/>
                  </a:cubicBezTo>
                  <a:cubicBezTo>
                    <a:pt x="1235460" y="205600"/>
                    <a:pt x="1229459" y="201814"/>
                    <a:pt x="1223552" y="198027"/>
                  </a:cubicBezTo>
                  <a:cubicBezTo>
                    <a:pt x="1217645" y="194240"/>
                    <a:pt x="1211867" y="190301"/>
                    <a:pt x="1206217" y="186210"/>
                  </a:cubicBezTo>
                  <a:cubicBezTo>
                    <a:pt x="1204793" y="185574"/>
                    <a:pt x="1203751" y="185320"/>
                    <a:pt x="1203090" y="185447"/>
                  </a:cubicBezTo>
                  <a:cubicBezTo>
                    <a:pt x="1202429" y="185574"/>
                    <a:pt x="1201539" y="186235"/>
                    <a:pt x="1200421" y="187429"/>
                  </a:cubicBezTo>
                  <a:cubicBezTo>
                    <a:pt x="1199982" y="187881"/>
                    <a:pt x="1199486" y="188351"/>
                    <a:pt x="1198933" y="188840"/>
                  </a:cubicBezTo>
                  <a:cubicBezTo>
                    <a:pt x="1198380" y="189329"/>
                    <a:pt x="1197656" y="189876"/>
                    <a:pt x="1196760" y="190479"/>
                  </a:cubicBezTo>
                  <a:cubicBezTo>
                    <a:pt x="1196444" y="190771"/>
                    <a:pt x="1196072" y="191026"/>
                    <a:pt x="1195645" y="191242"/>
                  </a:cubicBezTo>
                  <a:cubicBezTo>
                    <a:pt x="1195218" y="191458"/>
                    <a:pt x="1194773" y="191712"/>
                    <a:pt x="1194309" y="192004"/>
                  </a:cubicBezTo>
                  <a:cubicBezTo>
                    <a:pt x="1194182" y="191820"/>
                    <a:pt x="1194055" y="191502"/>
                    <a:pt x="1193929" y="191051"/>
                  </a:cubicBezTo>
                  <a:cubicBezTo>
                    <a:pt x="1193802" y="190600"/>
                    <a:pt x="1193523" y="190206"/>
                    <a:pt x="1193092" y="189869"/>
                  </a:cubicBezTo>
                  <a:cubicBezTo>
                    <a:pt x="1192890" y="189577"/>
                    <a:pt x="1192535" y="189399"/>
                    <a:pt x="1192028" y="189336"/>
                  </a:cubicBezTo>
                  <a:cubicBezTo>
                    <a:pt x="1191522" y="189272"/>
                    <a:pt x="1191167" y="189247"/>
                    <a:pt x="1190964" y="189259"/>
                  </a:cubicBezTo>
                  <a:cubicBezTo>
                    <a:pt x="1189596" y="189888"/>
                    <a:pt x="1188380" y="190155"/>
                    <a:pt x="1187316" y="190060"/>
                  </a:cubicBezTo>
                  <a:cubicBezTo>
                    <a:pt x="1186251" y="189965"/>
                    <a:pt x="1185339" y="189393"/>
                    <a:pt x="1184579" y="188344"/>
                  </a:cubicBezTo>
                  <a:cubicBezTo>
                    <a:pt x="1184129" y="187747"/>
                    <a:pt x="1183584" y="187188"/>
                    <a:pt x="1182945" y="186667"/>
                  </a:cubicBezTo>
                  <a:cubicBezTo>
                    <a:pt x="1182305" y="186146"/>
                    <a:pt x="1181532" y="185587"/>
                    <a:pt x="1180626" y="184990"/>
                  </a:cubicBezTo>
                  <a:cubicBezTo>
                    <a:pt x="1179714" y="185295"/>
                    <a:pt x="1179106" y="186210"/>
                    <a:pt x="1178802" y="187734"/>
                  </a:cubicBezTo>
                  <a:cubicBezTo>
                    <a:pt x="1178249" y="194577"/>
                    <a:pt x="1178058" y="201401"/>
                    <a:pt x="1178230" y="208205"/>
                  </a:cubicBezTo>
                  <a:cubicBezTo>
                    <a:pt x="1178402" y="215009"/>
                    <a:pt x="1178592" y="221908"/>
                    <a:pt x="1178802" y="228901"/>
                  </a:cubicBezTo>
                  <a:cubicBezTo>
                    <a:pt x="1178814" y="230403"/>
                    <a:pt x="1178712" y="231855"/>
                    <a:pt x="1178495" y="233258"/>
                  </a:cubicBezTo>
                  <a:cubicBezTo>
                    <a:pt x="1178279" y="234661"/>
                    <a:pt x="1178786" y="236048"/>
                    <a:pt x="1180017" y="237418"/>
                  </a:cubicBezTo>
                  <a:cubicBezTo>
                    <a:pt x="1181366" y="238144"/>
                    <a:pt x="1182056" y="238909"/>
                    <a:pt x="1182087" y="239711"/>
                  </a:cubicBezTo>
                  <a:cubicBezTo>
                    <a:pt x="1182118" y="240514"/>
                    <a:pt x="1181528" y="241584"/>
                    <a:pt x="1180318" y="242922"/>
                  </a:cubicBezTo>
                  <a:cubicBezTo>
                    <a:pt x="1179737" y="243846"/>
                    <a:pt x="1179155" y="244804"/>
                    <a:pt x="1178571" y="245799"/>
                  </a:cubicBezTo>
                  <a:cubicBezTo>
                    <a:pt x="1177987" y="246793"/>
                    <a:pt x="1177250" y="247753"/>
                    <a:pt x="1176360" y="248679"/>
                  </a:cubicBezTo>
                  <a:lnTo>
                    <a:pt x="1175444" y="249593"/>
                  </a:lnTo>
                  <a:cubicBezTo>
                    <a:pt x="1174815" y="250323"/>
                    <a:pt x="1174166" y="250920"/>
                    <a:pt x="1173499" y="251384"/>
                  </a:cubicBezTo>
                  <a:cubicBezTo>
                    <a:pt x="1172832" y="251847"/>
                    <a:pt x="1172259" y="252368"/>
                    <a:pt x="1171783" y="252946"/>
                  </a:cubicBezTo>
                  <a:cubicBezTo>
                    <a:pt x="1171166" y="254172"/>
                    <a:pt x="1170263" y="255073"/>
                    <a:pt x="1169074" y="255651"/>
                  </a:cubicBezTo>
                  <a:cubicBezTo>
                    <a:pt x="1167886" y="256229"/>
                    <a:pt x="1166449" y="256445"/>
                    <a:pt x="1164764" y="256299"/>
                  </a:cubicBezTo>
                  <a:cubicBezTo>
                    <a:pt x="1164026" y="256267"/>
                    <a:pt x="1163289" y="256102"/>
                    <a:pt x="1162552" y="255803"/>
                  </a:cubicBezTo>
                  <a:cubicBezTo>
                    <a:pt x="1161814" y="255505"/>
                    <a:pt x="1160924" y="255264"/>
                    <a:pt x="1159882" y="255080"/>
                  </a:cubicBezTo>
                  <a:cubicBezTo>
                    <a:pt x="1160492" y="255702"/>
                    <a:pt x="1161102" y="256286"/>
                    <a:pt x="1161712" y="256832"/>
                  </a:cubicBezTo>
                  <a:cubicBezTo>
                    <a:pt x="1162323" y="257378"/>
                    <a:pt x="1162933" y="257810"/>
                    <a:pt x="1163543" y="258128"/>
                  </a:cubicBezTo>
                  <a:cubicBezTo>
                    <a:pt x="1163830" y="258293"/>
                    <a:pt x="1164020" y="258496"/>
                    <a:pt x="1164116" y="258737"/>
                  </a:cubicBezTo>
                  <a:cubicBezTo>
                    <a:pt x="1164211" y="258978"/>
                    <a:pt x="1164325" y="259182"/>
                    <a:pt x="1164459" y="259347"/>
                  </a:cubicBezTo>
                  <a:cubicBezTo>
                    <a:pt x="1163995" y="259366"/>
                    <a:pt x="1163626" y="259404"/>
                    <a:pt x="1163353" y="259461"/>
                  </a:cubicBezTo>
                  <a:cubicBezTo>
                    <a:pt x="1163079" y="259518"/>
                    <a:pt x="1162939" y="259480"/>
                    <a:pt x="1162933" y="259347"/>
                  </a:cubicBezTo>
                  <a:lnTo>
                    <a:pt x="1159882" y="256299"/>
                  </a:lnTo>
                  <a:cubicBezTo>
                    <a:pt x="1159436" y="256254"/>
                    <a:pt x="1158954" y="256115"/>
                    <a:pt x="1158432" y="255880"/>
                  </a:cubicBezTo>
                  <a:cubicBezTo>
                    <a:pt x="1157911" y="255645"/>
                    <a:pt x="1157275" y="255581"/>
                    <a:pt x="1156525" y="255689"/>
                  </a:cubicBezTo>
                  <a:cubicBezTo>
                    <a:pt x="1155304" y="256235"/>
                    <a:pt x="1154160" y="256286"/>
                    <a:pt x="1153092" y="255842"/>
                  </a:cubicBezTo>
                  <a:cubicBezTo>
                    <a:pt x="1152024" y="255397"/>
                    <a:pt x="1151032" y="254838"/>
                    <a:pt x="1150117" y="254165"/>
                  </a:cubicBezTo>
                  <a:cubicBezTo>
                    <a:pt x="1149379" y="253854"/>
                    <a:pt x="1148794" y="253486"/>
                    <a:pt x="1148362" y="253060"/>
                  </a:cubicBezTo>
                  <a:cubicBezTo>
                    <a:pt x="1147930" y="252635"/>
                    <a:pt x="1147498" y="252190"/>
                    <a:pt x="1147065" y="251727"/>
                  </a:cubicBezTo>
                  <a:cubicBezTo>
                    <a:pt x="1146489" y="251371"/>
                    <a:pt x="1145894" y="250939"/>
                    <a:pt x="1145280" y="250431"/>
                  </a:cubicBezTo>
                  <a:cubicBezTo>
                    <a:pt x="1144666" y="249923"/>
                    <a:pt x="1143843" y="249644"/>
                    <a:pt x="1142812" y="249593"/>
                  </a:cubicBezTo>
                  <a:cubicBezTo>
                    <a:pt x="1141882" y="249568"/>
                    <a:pt x="1141008" y="249390"/>
                    <a:pt x="1140192" y="249060"/>
                  </a:cubicBezTo>
                  <a:cubicBezTo>
                    <a:pt x="1139376" y="248730"/>
                    <a:pt x="1138730" y="248399"/>
                    <a:pt x="1138256" y="248069"/>
                  </a:cubicBezTo>
                  <a:cubicBezTo>
                    <a:pt x="1136145" y="246074"/>
                    <a:pt x="1134280" y="243859"/>
                    <a:pt x="1132662" y="241425"/>
                  </a:cubicBezTo>
                  <a:cubicBezTo>
                    <a:pt x="1131044" y="238991"/>
                    <a:pt x="1129558" y="236534"/>
                    <a:pt x="1128205" y="234055"/>
                  </a:cubicBezTo>
                  <a:cubicBezTo>
                    <a:pt x="1125760" y="229186"/>
                    <a:pt x="1123716" y="224253"/>
                    <a:pt x="1122071" y="219256"/>
                  </a:cubicBezTo>
                  <a:cubicBezTo>
                    <a:pt x="1120426" y="214260"/>
                    <a:pt x="1119220" y="209242"/>
                    <a:pt x="1118452" y="204203"/>
                  </a:cubicBezTo>
                  <a:cubicBezTo>
                    <a:pt x="1118458" y="203612"/>
                    <a:pt x="1118369" y="203116"/>
                    <a:pt x="1118185" y="202716"/>
                  </a:cubicBezTo>
                  <a:cubicBezTo>
                    <a:pt x="1118001" y="202316"/>
                    <a:pt x="1117683" y="201896"/>
                    <a:pt x="1117232" y="201458"/>
                  </a:cubicBezTo>
                  <a:cubicBezTo>
                    <a:pt x="1113899" y="204057"/>
                    <a:pt x="1110584" y="206712"/>
                    <a:pt x="1107288" y="209425"/>
                  </a:cubicBezTo>
                  <a:cubicBezTo>
                    <a:pt x="1103993" y="212138"/>
                    <a:pt x="1100602" y="214870"/>
                    <a:pt x="1097116" y="217621"/>
                  </a:cubicBezTo>
                  <a:cubicBezTo>
                    <a:pt x="1093896" y="220043"/>
                    <a:pt x="1090429" y="222367"/>
                    <a:pt x="1086714" y="224593"/>
                  </a:cubicBezTo>
                  <a:cubicBezTo>
                    <a:pt x="1083000" y="226820"/>
                    <a:pt x="1079152" y="229060"/>
                    <a:pt x="1075170" y="231312"/>
                  </a:cubicBezTo>
                  <a:cubicBezTo>
                    <a:pt x="1075164" y="230584"/>
                    <a:pt x="1075176" y="230006"/>
                    <a:pt x="1075208" y="229579"/>
                  </a:cubicBezTo>
                  <a:cubicBezTo>
                    <a:pt x="1075240" y="229152"/>
                    <a:pt x="1075329" y="228724"/>
                    <a:pt x="1075475" y="228295"/>
                  </a:cubicBezTo>
                  <a:cubicBezTo>
                    <a:pt x="1074580" y="227806"/>
                    <a:pt x="1073779" y="227488"/>
                    <a:pt x="1073074" y="227342"/>
                  </a:cubicBezTo>
                  <a:cubicBezTo>
                    <a:pt x="1072370" y="227196"/>
                    <a:pt x="1071646" y="227412"/>
                    <a:pt x="1070903" y="227990"/>
                  </a:cubicBezTo>
                  <a:cubicBezTo>
                    <a:pt x="1068718" y="228600"/>
                    <a:pt x="1066686" y="227990"/>
                    <a:pt x="1064807" y="226160"/>
                  </a:cubicBezTo>
                  <a:cubicBezTo>
                    <a:pt x="1064350" y="225716"/>
                    <a:pt x="1063816" y="225233"/>
                    <a:pt x="1063207" y="224712"/>
                  </a:cubicBezTo>
                  <a:cubicBezTo>
                    <a:pt x="1062597" y="224191"/>
                    <a:pt x="1061911" y="223555"/>
                    <a:pt x="1061149" y="222806"/>
                  </a:cubicBezTo>
                  <a:cubicBezTo>
                    <a:pt x="1059727" y="223079"/>
                    <a:pt x="1058533" y="222990"/>
                    <a:pt x="1057568" y="222539"/>
                  </a:cubicBezTo>
                  <a:cubicBezTo>
                    <a:pt x="1056603" y="222088"/>
                    <a:pt x="1056171" y="221465"/>
                    <a:pt x="1056272" y="220671"/>
                  </a:cubicBezTo>
                  <a:cubicBezTo>
                    <a:pt x="1056711" y="219769"/>
                    <a:pt x="1057130" y="218981"/>
                    <a:pt x="1057530" y="218307"/>
                  </a:cubicBezTo>
                  <a:cubicBezTo>
                    <a:pt x="1057930" y="217634"/>
                    <a:pt x="1058425" y="216999"/>
                    <a:pt x="1059016" y="216401"/>
                  </a:cubicBezTo>
                  <a:cubicBezTo>
                    <a:pt x="1060387" y="215645"/>
                    <a:pt x="1061683" y="214870"/>
                    <a:pt x="1062902" y="214076"/>
                  </a:cubicBezTo>
                  <a:cubicBezTo>
                    <a:pt x="1064121" y="213282"/>
                    <a:pt x="1065264" y="212430"/>
                    <a:pt x="1066331" y="211522"/>
                  </a:cubicBezTo>
                  <a:cubicBezTo>
                    <a:pt x="1070268" y="207837"/>
                    <a:pt x="1074129" y="203999"/>
                    <a:pt x="1077913" y="200009"/>
                  </a:cubicBezTo>
                  <a:cubicBezTo>
                    <a:pt x="1081698" y="196019"/>
                    <a:pt x="1085559" y="192029"/>
                    <a:pt x="1089496" y="188039"/>
                  </a:cubicBezTo>
                  <a:cubicBezTo>
                    <a:pt x="1091902" y="185612"/>
                    <a:pt x="1094176" y="183300"/>
                    <a:pt x="1096316" y="181101"/>
                  </a:cubicBezTo>
                  <a:cubicBezTo>
                    <a:pt x="1098456" y="178903"/>
                    <a:pt x="1100653" y="176743"/>
                    <a:pt x="1102907" y="174621"/>
                  </a:cubicBezTo>
                  <a:cubicBezTo>
                    <a:pt x="1103383" y="174157"/>
                    <a:pt x="1103650" y="173636"/>
                    <a:pt x="1103707" y="173058"/>
                  </a:cubicBezTo>
                  <a:cubicBezTo>
                    <a:pt x="1103764" y="172480"/>
                    <a:pt x="1103497" y="171882"/>
                    <a:pt x="1102907" y="171266"/>
                  </a:cubicBezTo>
                  <a:cubicBezTo>
                    <a:pt x="1101827" y="169900"/>
                    <a:pt x="1100710" y="168515"/>
                    <a:pt x="1099554" y="167111"/>
                  </a:cubicBezTo>
                  <a:cubicBezTo>
                    <a:pt x="1098398" y="165707"/>
                    <a:pt x="1097281" y="164246"/>
                    <a:pt x="1096201" y="162727"/>
                  </a:cubicBezTo>
                  <a:lnTo>
                    <a:pt x="1096506" y="162422"/>
                  </a:lnTo>
                  <a:lnTo>
                    <a:pt x="1098640" y="163947"/>
                  </a:lnTo>
                  <a:cubicBezTo>
                    <a:pt x="1099700" y="164716"/>
                    <a:pt x="1100704" y="165542"/>
                    <a:pt x="1101650" y="166425"/>
                  </a:cubicBezTo>
                  <a:cubicBezTo>
                    <a:pt x="1102596" y="167308"/>
                    <a:pt x="1103523" y="168210"/>
                    <a:pt x="1104431" y="169131"/>
                  </a:cubicBezTo>
                  <a:cubicBezTo>
                    <a:pt x="1104450" y="169443"/>
                    <a:pt x="1104564" y="169735"/>
                    <a:pt x="1104774" y="170008"/>
                  </a:cubicBezTo>
                  <a:cubicBezTo>
                    <a:pt x="1104983" y="170281"/>
                    <a:pt x="1105174" y="170497"/>
                    <a:pt x="1105345" y="170656"/>
                  </a:cubicBezTo>
                  <a:cubicBezTo>
                    <a:pt x="1107396" y="168559"/>
                    <a:pt x="1109238" y="166425"/>
                    <a:pt x="1110870" y="164253"/>
                  </a:cubicBezTo>
                  <a:cubicBezTo>
                    <a:pt x="1112502" y="162081"/>
                    <a:pt x="1113505" y="159643"/>
                    <a:pt x="1113880" y="156940"/>
                  </a:cubicBezTo>
                  <a:cubicBezTo>
                    <a:pt x="1113892" y="156042"/>
                    <a:pt x="1113714" y="155333"/>
                    <a:pt x="1113346" y="154814"/>
                  </a:cubicBezTo>
                  <a:cubicBezTo>
                    <a:pt x="1112978" y="154295"/>
                    <a:pt x="1112343" y="153890"/>
                    <a:pt x="1111441" y="153599"/>
                  </a:cubicBezTo>
                  <a:cubicBezTo>
                    <a:pt x="1109625" y="153314"/>
                    <a:pt x="1107847" y="153049"/>
                    <a:pt x="1106107" y="152802"/>
                  </a:cubicBezTo>
                  <a:cubicBezTo>
                    <a:pt x="1104367" y="152555"/>
                    <a:pt x="1102589" y="152213"/>
                    <a:pt x="1100773" y="151777"/>
                  </a:cubicBezTo>
                  <a:cubicBezTo>
                    <a:pt x="1098475" y="151593"/>
                    <a:pt x="1096138" y="151353"/>
                    <a:pt x="1093763" y="151055"/>
                  </a:cubicBezTo>
                  <a:cubicBezTo>
                    <a:pt x="1091388" y="150758"/>
                    <a:pt x="1089051" y="150593"/>
                    <a:pt x="1086752" y="150562"/>
                  </a:cubicBezTo>
                  <a:cubicBezTo>
                    <a:pt x="1082790" y="149840"/>
                    <a:pt x="1078828" y="149309"/>
                    <a:pt x="1074865" y="148967"/>
                  </a:cubicBezTo>
                  <a:cubicBezTo>
                    <a:pt x="1070903" y="148625"/>
                    <a:pt x="1066940" y="148246"/>
                    <a:pt x="1062978" y="147828"/>
                  </a:cubicBezTo>
                  <a:cubicBezTo>
                    <a:pt x="1062845" y="147815"/>
                    <a:pt x="1062654" y="147764"/>
                    <a:pt x="1062407" y="147674"/>
                  </a:cubicBezTo>
                  <a:cubicBezTo>
                    <a:pt x="1062159" y="147584"/>
                    <a:pt x="1061740" y="147532"/>
                    <a:pt x="1061149" y="147519"/>
                  </a:cubicBezTo>
                  <a:lnTo>
                    <a:pt x="1061149" y="146902"/>
                  </a:lnTo>
                  <a:cubicBezTo>
                    <a:pt x="1061778" y="146607"/>
                    <a:pt x="1062349" y="146426"/>
                    <a:pt x="1062864" y="146362"/>
                  </a:cubicBezTo>
                  <a:cubicBezTo>
                    <a:pt x="1063378" y="146298"/>
                    <a:pt x="1063721" y="146272"/>
                    <a:pt x="1063892" y="146285"/>
                  </a:cubicBezTo>
                  <a:lnTo>
                    <a:pt x="1080352" y="147211"/>
                  </a:lnTo>
                  <a:cubicBezTo>
                    <a:pt x="1082180" y="147346"/>
                    <a:pt x="1084009" y="147384"/>
                    <a:pt x="1085838" y="147327"/>
                  </a:cubicBezTo>
                  <a:cubicBezTo>
                    <a:pt x="1087667" y="147269"/>
                    <a:pt x="1089496" y="147230"/>
                    <a:pt x="1091324" y="147211"/>
                  </a:cubicBezTo>
                  <a:cubicBezTo>
                    <a:pt x="1093744" y="147217"/>
                    <a:pt x="1096144" y="147204"/>
                    <a:pt x="1098525" y="147172"/>
                  </a:cubicBezTo>
                  <a:cubicBezTo>
                    <a:pt x="1100907" y="147140"/>
                    <a:pt x="1103383" y="147050"/>
                    <a:pt x="1105955" y="146902"/>
                  </a:cubicBezTo>
                  <a:cubicBezTo>
                    <a:pt x="1109600" y="146581"/>
                    <a:pt x="1113206" y="146452"/>
                    <a:pt x="1116775" y="146516"/>
                  </a:cubicBezTo>
                  <a:cubicBezTo>
                    <a:pt x="1120344" y="146581"/>
                    <a:pt x="1123951" y="146915"/>
                    <a:pt x="1127596" y="147519"/>
                  </a:cubicBezTo>
                  <a:cubicBezTo>
                    <a:pt x="1131380" y="148237"/>
                    <a:pt x="1133869" y="149770"/>
                    <a:pt x="1135062" y="152118"/>
                  </a:cubicBezTo>
                  <a:cubicBezTo>
                    <a:pt x="1136255" y="154467"/>
                    <a:pt x="1136306" y="156987"/>
                    <a:pt x="1135216" y="159677"/>
                  </a:cubicBezTo>
                  <a:cubicBezTo>
                    <a:pt x="1133196" y="163763"/>
                    <a:pt x="1130758" y="167562"/>
                    <a:pt x="1127900" y="171076"/>
                  </a:cubicBezTo>
                  <a:cubicBezTo>
                    <a:pt x="1125043" y="174589"/>
                    <a:pt x="1121995" y="178007"/>
                    <a:pt x="1118756" y="181330"/>
                  </a:cubicBezTo>
                  <a:cubicBezTo>
                    <a:pt x="1117823" y="182455"/>
                    <a:pt x="1117404" y="183255"/>
                    <a:pt x="1117499" y="183732"/>
                  </a:cubicBezTo>
                  <a:cubicBezTo>
                    <a:pt x="1117594" y="184208"/>
                    <a:pt x="1118318" y="184933"/>
                    <a:pt x="1119671" y="185905"/>
                  </a:cubicBezTo>
                  <a:cubicBezTo>
                    <a:pt x="1121519" y="185117"/>
                    <a:pt x="1123462" y="184253"/>
                    <a:pt x="1125500" y="183312"/>
                  </a:cubicBezTo>
                  <a:cubicBezTo>
                    <a:pt x="1127538" y="182372"/>
                    <a:pt x="1129558" y="181508"/>
                    <a:pt x="1131558" y="180720"/>
                  </a:cubicBezTo>
                  <a:lnTo>
                    <a:pt x="1144938" y="174926"/>
                  </a:lnTo>
                  <a:cubicBezTo>
                    <a:pt x="1145412" y="174786"/>
                    <a:pt x="1145830" y="174532"/>
                    <a:pt x="1146191" y="174163"/>
                  </a:cubicBezTo>
                  <a:cubicBezTo>
                    <a:pt x="1146551" y="173795"/>
                    <a:pt x="1146741" y="173236"/>
                    <a:pt x="1146760" y="172486"/>
                  </a:cubicBezTo>
                  <a:cubicBezTo>
                    <a:pt x="1146766" y="167163"/>
                    <a:pt x="1146830" y="161882"/>
                    <a:pt x="1146951" y="156641"/>
                  </a:cubicBezTo>
                  <a:cubicBezTo>
                    <a:pt x="1147072" y="151400"/>
                    <a:pt x="1147211" y="146115"/>
                    <a:pt x="1147370" y="140785"/>
                  </a:cubicBezTo>
                  <a:cubicBezTo>
                    <a:pt x="1147377" y="135927"/>
                    <a:pt x="1147440" y="131107"/>
                    <a:pt x="1147561" y="126325"/>
                  </a:cubicBezTo>
                  <a:cubicBezTo>
                    <a:pt x="1147682" y="121543"/>
                    <a:pt x="1147822" y="116722"/>
                    <a:pt x="1147981" y="111862"/>
                  </a:cubicBezTo>
                  <a:cubicBezTo>
                    <a:pt x="1147968" y="111716"/>
                    <a:pt x="1147917" y="111551"/>
                    <a:pt x="1147828" y="111366"/>
                  </a:cubicBezTo>
                  <a:cubicBezTo>
                    <a:pt x="1147739" y="111182"/>
                    <a:pt x="1147688" y="110941"/>
                    <a:pt x="1147675" y="110642"/>
                  </a:cubicBezTo>
                  <a:cubicBezTo>
                    <a:pt x="1145990" y="110941"/>
                    <a:pt x="1144344" y="111182"/>
                    <a:pt x="1142736" y="111366"/>
                  </a:cubicBezTo>
                  <a:cubicBezTo>
                    <a:pt x="1141129" y="111551"/>
                    <a:pt x="1139635" y="111716"/>
                    <a:pt x="1138256" y="111862"/>
                  </a:cubicBezTo>
                  <a:cubicBezTo>
                    <a:pt x="1135669" y="112344"/>
                    <a:pt x="1133080" y="112827"/>
                    <a:pt x="1130490" y="113309"/>
                  </a:cubicBezTo>
                  <a:cubicBezTo>
                    <a:pt x="1127900" y="113792"/>
                    <a:pt x="1125310" y="114122"/>
                    <a:pt x="1122719" y="114300"/>
                  </a:cubicBezTo>
                  <a:cubicBezTo>
                    <a:pt x="1116426" y="114440"/>
                    <a:pt x="1110266" y="113703"/>
                    <a:pt x="1104240" y="112090"/>
                  </a:cubicBezTo>
                  <a:cubicBezTo>
                    <a:pt x="1098214" y="110477"/>
                    <a:pt x="1092588" y="108064"/>
                    <a:pt x="1087362" y="104851"/>
                  </a:cubicBezTo>
                  <a:cubicBezTo>
                    <a:pt x="1086264" y="104254"/>
                    <a:pt x="1085489" y="103543"/>
                    <a:pt x="1085038" y="102718"/>
                  </a:cubicBezTo>
                  <a:cubicBezTo>
                    <a:pt x="1084587" y="101892"/>
                    <a:pt x="1084651" y="100876"/>
                    <a:pt x="1085228" y="99670"/>
                  </a:cubicBezTo>
                  <a:cubicBezTo>
                    <a:pt x="1087616" y="95402"/>
                    <a:pt x="1090156" y="91135"/>
                    <a:pt x="1092848" y="86868"/>
                  </a:cubicBezTo>
                  <a:cubicBezTo>
                    <a:pt x="1092886" y="86443"/>
                    <a:pt x="1093191" y="86151"/>
                    <a:pt x="1093763" y="85992"/>
                  </a:cubicBezTo>
                  <a:cubicBezTo>
                    <a:pt x="1094334" y="85833"/>
                    <a:pt x="1094944" y="85617"/>
                    <a:pt x="1095592" y="85344"/>
                  </a:cubicBezTo>
                  <a:cubicBezTo>
                    <a:pt x="1095604" y="85484"/>
                    <a:pt x="1095655" y="85585"/>
                    <a:pt x="1095744" y="85649"/>
                  </a:cubicBezTo>
                  <a:cubicBezTo>
                    <a:pt x="1095833" y="85712"/>
                    <a:pt x="1095884" y="85814"/>
                    <a:pt x="1095896" y="85954"/>
                  </a:cubicBezTo>
                  <a:cubicBezTo>
                    <a:pt x="1095896" y="87122"/>
                    <a:pt x="1095592" y="88138"/>
                    <a:pt x="1094982" y="89002"/>
                  </a:cubicBezTo>
                  <a:lnTo>
                    <a:pt x="1094068" y="92659"/>
                  </a:lnTo>
                  <a:cubicBezTo>
                    <a:pt x="1093388" y="95333"/>
                    <a:pt x="1093909" y="97454"/>
                    <a:pt x="1095630" y="99022"/>
                  </a:cubicBezTo>
                  <a:cubicBezTo>
                    <a:pt x="1097351" y="100590"/>
                    <a:pt x="1099776" y="101111"/>
                    <a:pt x="1102907" y="100584"/>
                  </a:cubicBezTo>
                  <a:cubicBezTo>
                    <a:pt x="1106247" y="99676"/>
                    <a:pt x="1109549" y="98749"/>
                    <a:pt x="1112813" y="97803"/>
                  </a:cubicBezTo>
                  <a:cubicBezTo>
                    <a:pt x="1116077" y="96857"/>
                    <a:pt x="1119379" y="95853"/>
                    <a:pt x="1122719" y="94793"/>
                  </a:cubicBezTo>
                  <a:lnTo>
                    <a:pt x="1146152" y="85039"/>
                  </a:lnTo>
                  <a:cubicBezTo>
                    <a:pt x="1147041" y="84747"/>
                    <a:pt x="1147702" y="84341"/>
                    <a:pt x="1148134" y="83820"/>
                  </a:cubicBezTo>
                  <a:cubicBezTo>
                    <a:pt x="1148566" y="83299"/>
                    <a:pt x="1148921" y="82588"/>
                    <a:pt x="1149201" y="81686"/>
                  </a:cubicBezTo>
                  <a:cubicBezTo>
                    <a:pt x="1149665" y="75876"/>
                    <a:pt x="1150034" y="69971"/>
                    <a:pt x="1150307" y="63970"/>
                  </a:cubicBezTo>
                  <a:cubicBezTo>
                    <a:pt x="1150581" y="57969"/>
                    <a:pt x="1150721" y="51988"/>
                    <a:pt x="1150727" y="46025"/>
                  </a:cubicBezTo>
                  <a:lnTo>
                    <a:pt x="1150727" y="27127"/>
                  </a:lnTo>
                  <a:lnTo>
                    <a:pt x="1150727" y="24384"/>
                  </a:lnTo>
                  <a:cubicBezTo>
                    <a:pt x="1150740" y="23927"/>
                    <a:pt x="1150943" y="23622"/>
                    <a:pt x="1151337" y="23470"/>
                  </a:cubicBezTo>
                  <a:cubicBezTo>
                    <a:pt x="1151731" y="23317"/>
                    <a:pt x="1152240" y="23317"/>
                    <a:pt x="1152863" y="23470"/>
                  </a:cubicBezTo>
                  <a:cubicBezTo>
                    <a:pt x="1152888" y="23762"/>
                    <a:pt x="1152990" y="23940"/>
                    <a:pt x="1153168" y="24003"/>
                  </a:cubicBezTo>
                  <a:cubicBezTo>
                    <a:pt x="1153346" y="24067"/>
                    <a:pt x="1153448" y="24092"/>
                    <a:pt x="1153473" y="24079"/>
                  </a:cubicBezTo>
                  <a:cubicBezTo>
                    <a:pt x="1154058" y="24054"/>
                    <a:pt x="1154567" y="23952"/>
                    <a:pt x="1154999" y="23775"/>
                  </a:cubicBezTo>
                  <a:cubicBezTo>
                    <a:pt x="1155431" y="23597"/>
                    <a:pt x="1155940" y="23495"/>
                    <a:pt x="1156525" y="23470"/>
                  </a:cubicBezTo>
                  <a:cubicBezTo>
                    <a:pt x="1155927" y="22530"/>
                    <a:pt x="1155292" y="21438"/>
                    <a:pt x="1154618" y="20193"/>
                  </a:cubicBezTo>
                  <a:cubicBezTo>
                    <a:pt x="1153944" y="18949"/>
                    <a:pt x="1153155" y="17704"/>
                    <a:pt x="1152253" y="16459"/>
                  </a:cubicBezTo>
                  <a:cubicBezTo>
                    <a:pt x="1154064" y="16015"/>
                    <a:pt x="1155552" y="15989"/>
                    <a:pt x="1156716" y="16383"/>
                  </a:cubicBezTo>
                  <a:close/>
                  <a:moveTo>
                    <a:pt x="1201641" y="9144"/>
                  </a:moveTo>
                  <a:lnTo>
                    <a:pt x="1207132" y="9754"/>
                  </a:lnTo>
                  <a:cubicBezTo>
                    <a:pt x="1209738" y="10674"/>
                    <a:pt x="1212458" y="11576"/>
                    <a:pt x="1215293" y="12459"/>
                  </a:cubicBezTo>
                  <a:cubicBezTo>
                    <a:pt x="1218128" y="13341"/>
                    <a:pt x="1221000" y="14167"/>
                    <a:pt x="1223911" y="14935"/>
                  </a:cubicBezTo>
                  <a:cubicBezTo>
                    <a:pt x="1230510" y="17005"/>
                    <a:pt x="1237230" y="19190"/>
                    <a:pt x="1244072" y="21489"/>
                  </a:cubicBezTo>
                  <a:cubicBezTo>
                    <a:pt x="1250913" y="23787"/>
                    <a:pt x="1257490" y="26581"/>
                    <a:pt x="1263803" y="29870"/>
                  </a:cubicBezTo>
                  <a:cubicBezTo>
                    <a:pt x="1265137" y="30461"/>
                    <a:pt x="1266432" y="31109"/>
                    <a:pt x="1267689" y="31814"/>
                  </a:cubicBezTo>
                  <a:cubicBezTo>
                    <a:pt x="1268947" y="32518"/>
                    <a:pt x="1270394" y="33395"/>
                    <a:pt x="1272033" y="34442"/>
                  </a:cubicBezTo>
                  <a:cubicBezTo>
                    <a:pt x="1272503" y="34906"/>
                    <a:pt x="1272782" y="35427"/>
                    <a:pt x="1272871" y="36005"/>
                  </a:cubicBezTo>
                  <a:cubicBezTo>
                    <a:pt x="1272960" y="36582"/>
                    <a:pt x="1272782" y="37179"/>
                    <a:pt x="1272338" y="37795"/>
                  </a:cubicBezTo>
                  <a:cubicBezTo>
                    <a:pt x="1269899" y="40589"/>
                    <a:pt x="1267461" y="43536"/>
                    <a:pt x="1265022" y="46634"/>
                  </a:cubicBezTo>
                  <a:cubicBezTo>
                    <a:pt x="1264324" y="47250"/>
                    <a:pt x="1263282" y="47619"/>
                    <a:pt x="1261898" y="47739"/>
                  </a:cubicBezTo>
                  <a:cubicBezTo>
                    <a:pt x="1260514" y="47860"/>
                    <a:pt x="1259320" y="47695"/>
                    <a:pt x="1258317" y="47244"/>
                  </a:cubicBezTo>
                  <a:lnTo>
                    <a:pt x="1255878" y="47244"/>
                  </a:lnTo>
                  <a:cubicBezTo>
                    <a:pt x="1254913" y="47543"/>
                    <a:pt x="1253872" y="47631"/>
                    <a:pt x="1252754" y="47511"/>
                  </a:cubicBezTo>
                  <a:cubicBezTo>
                    <a:pt x="1251637" y="47390"/>
                    <a:pt x="1250748" y="47098"/>
                    <a:pt x="1250087" y="46634"/>
                  </a:cubicBezTo>
                  <a:cubicBezTo>
                    <a:pt x="1249122" y="45415"/>
                    <a:pt x="1248004" y="44501"/>
                    <a:pt x="1246734" y="43891"/>
                  </a:cubicBezTo>
                  <a:cubicBezTo>
                    <a:pt x="1246684" y="43599"/>
                    <a:pt x="1246404" y="43421"/>
                    <a:pt x="1245896" y="43358"/>
                  </a:cubicBezTo>
                  <a:cubicBezTo>
                    <a:pt x="1245388" y="43294"/>
                    <a:pt x="1244956" y="43269"/>
                    <a:pt x="1244601" y="43282"/>
                  </a:cubicBezTo>
                  <a:cubicBezTo>
                    <a:pt x="1243794" y="43231"/>
                    <a:pt x="1243045" y="42875"/>
                    <a:pt x="1242353" y="42215"/>
                  </a:cubicBezTo>
                  <a:cubicBezTo>
                    <a:pt x="1241661" y="41554"/>
                    <a:pt x="1241292" y="40894"/>
                    <a:pt x="1241248" y="40234"/>
                  </a:cubicBezTo>
                  <a:cubicBezTo>
                    <a:pt x="1241248" y="39637"/>
                    <a:pt x="1241172" y="39154"/>
                    <a:pt x="1241019" y="38786"/>
                  </a:cubicBezTo>
                  <a:cubicBezTo>
                    <a:pt x="1240867" y="38418"/>
                    <a:pt x="1240638" y="38087"/>
                    <a:pt x="1240334" y="37795"/>
                  </a:cubicBezTo>
                  <a:cubicBezTo>
                    <a:pt x="1236678" y="34569"/>
                    <a:pt x="1232950" y="31344"/>
                    <a:pt x="1229150" y="28118"/>
                  </a:cubicBezTo>
                  <a:cubicBezTo>
                    <a:pt x="1225351" y="24892"/>
                    <a:pt x="1221469" y="21819"/>
                    <a:pt x="1217504" y="18898"/>
                  </a:cubicBezTo>
                  <a:cubicBezTo>
                    <a:pt x="1216100" y="17710"/>
                    <a:pt x="1214562" y="16732"/>
                    <a:pt x="1212890" y="15964"/>
                  </a:cubicBezTo>
                  <a:cubicBezTo>
                    <a:pt x="1211219" y="15196"/>
                    <a:pt x="1209605" y="14446"/>
                    <a:pt x="1208047" y="13716"/>
                  </a:cubicBezTo>
                  <a:cubicBezTo>
                    <a:pt x="1207259" y="12979"/>
                    <a:pt x="1206395" y="12472"/>
                    <a:pt x="1205454" y="12192"/>
                  </a:cubicBezTo>
                  <a:cubicBezTo>
                    <a:pt x="1204514" y="11913"/>
                    <a:pt x="1203649" y="11710"/>
                    <a:pt x="1202861" y="11582"/>
                  </a:cubicBezTo>
                  <a:cubicBezTo>
                    <a:pt x="1202817" y="11297"/>
                    <a:pt x="1202524" y="11106"/>
                    <a:pt x="1201984" y="11011"/>
                  </a:cubicBezTo>
                  <a:cubicBezTo>
                    <a:pt x="1201444" y="10916"/>
                    <a:pt x="1200923" y="10801"/>
                    <a:pt x="1200421" y="10668"/>
                  </a:cubicBezTo>
                  <a:cubicBezTo>
                    <a:pt x="1200719" y="10509"/>
                    <a:pt x="1200961" y="10293"/>
                    <a:pt x="1201145" y="10020"/>
                  </a:cubicBezTo>
                  <a:cubicBezTo>
                    <a:pt x="1201330" y="9747"/>
                    <a:pt x="1201495" y="9455"/>
                    <a:pt x="1201641" y="9144"/>
                  </a:cubicBezTo>
                  <a:close/>
                  <a:moveTo>
                    <a:pt x="385469" y="8230"/>
                  </a:moveTo>
                  <a:lnTo>
                    <a:pt x="387603" y="8230"/>
                  </a:lnTo>
                  <a:cubicBezTo>
                    <a:pt x="391116" y="8973"/>
                    <a:pt x="394610" y="9620"/>
                    <a:pt x="398085" y="10173"/>
                  </a:cubicBezTo>
                  <a:cubicBezTo>
                    <a:pt x="401560" y="10725"/>
                    <a:pt x="404978" y="11297"/>
                    <a:pt x="408338" y="11887"/>
                  </a:cubicBezTo>
                  <a:cubicBezTo>
                    <a:pt x="411388" y="12205"/>
                    <a:pt x="414360" y="12637"/>
                    <a:pt x="417255" y="13183"/>
                  </a:cubicBezTo>
                  <a:cubicBezTo>
                    <a:pt x="420150" y="13729"/>
                    <a:pt x="422965" y="14313"/>
                    <a:pt x="425701" y="14935"/>
                  </a:cubicBezTo>
                  <a:cubicBezTo>
                    <a:pt x="428150" y="15843"/>
                    <a:pt x="430546" y="16847"/>
                    <a:pt x="432890" y="17945"/>
                  </a:cubicBezTo>
                  <a:cubicBezTo>
                    <a:pt x="435234" y="19044"/>
                    <a:pt x="437408" y="20276"/>
                    <a:pt x="439412" y="21641"/>
                  </a:cubicBezTo>
                  <a:cubicBezTo>
                    <a:pt x="442288" y="23654"/>
                    <a:pt x="445084" y="25724"/>
                    <a:pt x="447803" y="27851"/>
                  </a:cubicBezTo>
                  <a:cubicBezTo>
                    <a:pt x="450521" y="29978"/>
                    <a:pt x="453310" y="31972"/>
                    <a:pt x="456168" y="33833"/>
                  </a:cubicBezTo>
                  <a:cubicBezTo>
                    <a:pt x="456907" y="34589"/>
                    <a:pt x="457248" y="35287"/>
                    <a:pt x="457190" y="35928"/>
                  </a:cubicBezTo>
                  <a:cubicBezTo>
                    <a:pt x="457133" y="36570"/>
                    <a:pt x="456792" y="37192"/>
                    <a:pt x="456168" y="37795"/>
                  </a:cubicBezTo>
                  <a:lnTo>
                    <a:pt x="453149" y="42658"/>
                  </a:lnTo>
                  <a:cubicBezTo>
                    <a:pt x="457210" y="42207"/>
                    <a:pt x="461086" y="41678"/>
                    <a:pt x="464779" y="41070"/>
                  </a:cubicBezTo>
                  <a:cubicBezTo>
                    <a:pt x="468472" y="40462"/>
                    <a:pt x="472205" y="39777"/>
                    <a:pt x="475976" y="39014"/>
                  </a:cubicBezTo>
                  <a:cubicBezTo>
                    <a:pt x="476573" y="39002"/>
                    <a:pt x="477132" y="38875"/>
                    <a:pt x="477654" y="38633"/>
                  </a:cubicBezTo>
                  <a:cubicBezTo>
                    <a:pt x="478175" y="38392"/>
                    <a:pt x="478734" y="38113"/>
                    <a:pt x="479332" y="37795"/>
                  </a:cubicBezTo>
                  <a:cubicBezTo>
                    <a:pt x="480482" y="36855"/>
                    <a:pt x="481308" y="36449"/>
                    <a:pt x="481811" y="36576"/>
                  </a:cubicBezTo>
                  <a:cubicBezTo>
                    <a:pt x="482313" y="36703"/>
                    <a:pt x="482910" y="37516"/>
                    <a:pt x="483603" y="39014"/>
                  </a:cubicBezTo>
                  <a:lnTo>
                    <a:pt x="488485" y="38100"/>
                  </a:lnTo>
                  <a:cubicBezTo>
                    <a:pt x="490099" y="38970"/>
                    <a:pt x="492286" y="39059"/>
                    <a:pt x="495044" y="38367"/>
                  </a:cubicBezTo>
                  <a:cubicBezTo>
                    <a:pt x="497803" y="37675"/>
                    <a:pt x="499685" y="36468"/>
                    <a:pt x="500689" y="34747"/>
                  </a:cubicBezTo>
                  <a:cubicBezTo>
                    <a:pt x="502259" y="34716"/>
                    <a:pt x="503924" y="34779"/>
                    <a:pt x="505685" y="34938"/>
                  </a:cubicBezTo>
                  <a:cubicBezTo>
                    <a:pt x="507446" y="35097"/>
                    <a:pt x="509035" y="34627"/>
                    <a:pt x="510452" y="33528"/>
                  </a:cubicBezTo>
                  <a:cubicBezTo>
                    <a:pt x="510734" y="33674"/>
                    <a:pt x="510922" y="33763"/>
                    <a:pt x="511015" y="33795"/>
                  </a:cubicBezTo>
                  <a:cubicBezTo>
                    <a:pt x="511109" y="33827"/>
                    <a:pt x="511222" y="33839"/>
                    <a:pt x="511354" y="33833"/>
                  </a:cubicBezTo>
                  <a:cubicBezTo>
                    <a:pt x="509840" y="34442"/>
                    <a:pt x="508624" y="35052"/>
                    <a:pt x="507706" y="35662"/>
                  </a:cubicBezTo>
                  <a:lnTo>
                    <a:pt x="508622" y="36881"/>
                  </a:lnTo>
                  <a:lnTo>
                    <a:pt x="513157" y="34138"/>
                  </a:lnTo>
                  <a:cubicBezTo>
                    <a:pt x="512868" y="36228"/>
                    <a:pt x="512088" y="38068"/>
                    <a:pt x="510815" y="39658"/>
                  </a:cubicBezTo>
                  <a:cubicBezTo>
                    <a:pt x="509542" y="41248"/>
                    <a:pt x="508607" y="42850"/>
                    <a:pt x="508011" y="44464"/>
                  </a:cubicBezTo>
                  <a:lnTo>
                    <a:pt x="508012" y="44464"/>
                  </a:lnTo>
                  <a:cubicBezTo>
                    <a:pt x="510246" y="44232"/>
                    <a:pt x="512446" y="43716"/>
                    <a:pt x="514612" y="42916"/>
                  </a:cubicBezTo>
                  <a:cubicBezTo>
                    <a:pt x="516779" y="42117"/>
                    <a:pt x="519138" y="42431"/>
                    <a:pt x="521691" y="43858"/>
                  </a:cubicBezTo>
                  <a:cubicBezTo>
                    <a:pt x="521387" y="44302"/>
                    <a:pt x="521082" y="44785"/>
                    <a:pt x="520777" y="45308"/>
                  </a:cubicBezTo>
                  <a:cubicBezTo>
                    <a:pt x="520472" y="45831"/>
                    <a:pt x="520167" y="46469"/>
                    <a:pt x="519863" y="47222"/>
                  </a:cubicBezTo>
                  <a:cubicBezTo>
                    <a:pt x="519151" y="48180"/>
                    <a:pt x="518440" y="49251"/>
                    <a:pt x="517729" y="50435"/>
                  </a:cubicBezTo>
                  <a:cubicBezTo>
                    <a:pt x="517018" y="51619"/>
                    <a:pt x="516002" y="52684"/>
                    <a:pt x="514681" y="53632"/>
                  </a:cubicBezTo>
                  <a:cubicBezTo>
                    <a:pt x="514370" y="53815"/>
                    <a:pt x="514078" y="54130"/>
                    <a:pt x="513805" y="54578"/>
                  </a:cubicBezTo>
                  <a:cubicBezTo>
                    <a:pt x="513532" y="55026"/>
                    <a:pt x="513316" y="55417"/>
                    <a:pt x="513157" y="55752"/>
                  </a:cubicBezTo>
                  <a:cubicBezTo>
                    <a:pt x="512656" y="56772"/>
                    <a:pt x="511927" y="57489"/>
                    <a:pt x="510971" y="57901"/>
                  </a:cubicBezTo>
                  <a:cubicBezTo>
                    <a:pt x="510014" y="58313"/>
                    <a:pt x="509129" y="58722"/>
                    <a:pt x="508317" y="59127"/>
                  </a:cubicBezTo>
                  <a:cubicBezTo>
                    <a:pt x="504822" y="60138"/>
                    <a:pt x="501365" y="60694"/>
                    <a:pt x="497946" y="60795"/>
                  </a:cubicBezTo>
                  <a:cubicBezTo>
                    <a:pt x="494528" y="60896"/>
                    <a:pt x="491071" y="60846"/>
                    <a:pt x="487576" y="60644"/>
                  </a:cubicBezTo>
                  <a:cubicBezTo>
                    <a:pt x="483013" y="60681"/>
                    <a:pt x="478641" y="61288"/>
                    <a:pt x="474460" y="62464"/>
                  </a:cubicBezTo>
                  <a:cubicBezTo>
                    <a:pt x="470278" y="63640"/>
                    <a:pt x="466212" y="65158"/>
                    <a:pt x="462259" y="67019"/>
                  </a:cubicBezTo>
                  <a:cubicBezTo>
                    <a:pt x="461477" y="67343"/>
                    <a:pt x="460601" y="67686"/>
                    <a:pt x="459629" y="68048"/>
                  </a:cubicBezTo>
                  <a:cubicBezTo>
                    <a:pt x="458657" y="68410"/>
                    <a:pt x="457704" y="68677"/>
                    <a:pt x="456772" y="68849"/>
                  </a:cubicBezTo>
                  <a:cubicBezTo>
                    <a:pt x="459681" y="66732"/>
                    <a:pt x="462628" y="64577"/>
                    <a:pt x="465613" y="62385"/>
                  </a:cubicBezTo>
                  <a:cubicBezTo>
                    <a:pt x="468599" y="60193"/>
                    <a:pt x="471544" y="57881"/>
                    <a:pt x="474450" y="55449"/>
                  </a:cubicBezTo>
                  <a:lnTo>
                    <a:pt x="474145" y="55146"/>
                  </a:lnTo>
                  <a:cubicBezTo>
                    <a:pt x="473986" y="55133"/>
                    <a:pt x="473846" y="55083"/>
                    <a:pt x="473725" y="54995"/>
                  </a:cubicBezTo>
                  <a:cubicBezTo>
                    <a:pt x="473605" y="54906"/>
                    <a:pt x="473541" y="54856"/>
                    <a:pt x="473535" y="54843"/>
                  </a:cubicBezTo>
                  <a:cubicBezTo>
                    <a:pt x="471764" y="55638"/>
                    <a:pt x="470203" y="55790"/>
                    <a:pt x="468852" y="55297"/>
                  </a:cubicBezTo>
                  <a:cubicBezTo>
                    <a:pt x="467501" y="54805"/>
                    <a:pt x="466018" y="54351"/>
                    <a:pt x="464402" y="53934"/>
                  </a:cubicBezTo>
                  <a:cubicBezTo>
                    <a:pt x="463362" y="53619"/>
                    <a:pt x="462322" y="53266"/>
                    <a:pt x="461283" y="52874"/>
                  </a:cubicBezTo>
                  <a:cubicBezTo>
                    <a:pt x="460243" y="52483"/>
                    <a:pt x="459051" y="52130"/>
                    <a:pt x="457707" y="51814"/>
                  </a:cubicBezTo>
                  <a:cubicBezTo>
                    <a:pt x="458138" y="51821"/>
                    <a:pt x="458570" y="51808"/>
                    <a:pt x="459001" y="51776"/>
                  </a:cubicBezTo>
                  <a:cubicBezTo>
                    <a:pt x="459432" y="51745"/>
                    <a:pt x="460015" y="51656"/>
                    <a:pt x="460750" y="51511"/>
                  </a:cubicBezTo>
                  <a:cubicBezTo>
                    <a:pt x="460161" y="51364"/>
                    <a:pt x="459742" y="51275"/>
                    <a:pt x="459495" y="51243"/>
                  </a:cubicBezTo>
                  <a:cubicBezTo>
                    <a:pt x="459248" y="51211"/>
                    <a:pt x="459058" y="51199"/>
                    <a:pt x="458924" y="51205"/>
                  </a:cubicBezTo>
                  <a:cubicBezTo>
                    <a:pt x="456637" y="51192"/>
                    <a:pt x="454290" y="51218"/>
                    <a:pt x="451884" y="51281"/>
                  </a:cubicBezTo>
                  <a:cubicBezTo>
                    <a:pt x="449478" y="51345"/>
                    <a:pt x="447046" y="51522"/>
                    <a:pt x="444589" y="51814"/>
                  </a:cubicBezTo>
                  <a:cubicBezTo>
                    <a:pt x="444148" y="51827"/>
                    <a:pt x="443727" y="52029"/>
                    <a:pt x="443325" y="52419"/>
                  </a:cubicBezTo>
                  <a:cubicBezTo>
                    <a:pt x="442923" y="52810"/>
                    <a:pt x="442426" y="53314"/>
                    <a:pt x="441834" y="53930"/>
                  </a:cubicBezTo>
                  <a:cubicBezTo>
                    <a:pt x="436836" y="54033"/>
                    <a:pt x="432067" y="55051"/>
                    <a:pt x="427525" y="56983"/>
                  </a:cubicBezTo>
                  <a:cubicBezTo>
                    <a:pt x="422984" y="58916"/>
                    <a:pt x="418519" y="61147"/>
                    <a:pt x="414130" y="63677"/>
                  </a:cubicBezTo>
                  <a:cubicBezTo>
                    <a:pt x="410175" y="66003"/>
                    <a:pt x="406277" y="68426"/>
                    <a:pt x="402434" y="70947"/>
                  </a:cubicBezTo>
                  <a:cubicBezTo>
                    <a:pt x="398591" y="73469"/>
                    <a:pt x="394767" y="75819"/>
                    <a:pt x="390961" y="77999"/>
                  </a:cubicBezTo>
                  <a:lnTo>
                    <a:pt x="407428" y="66104"/>
                  </a:lnTo>
                  <a:cubicBezTo>
                    <a:pt x="407434" y="65958"/>
                    <a:pt x="407422" y="65870"/>
                    <a:pt x="407390" y="65838"/>
                  </a:cubicBezTo>
                  <a:cubicBezTo>
                    <a:pt x="407358" y="65807"/>
                    <a:pt x="407269" y="65794"/>
                    <a:pt x="407123" y="65800"/>
                  </a:cubicBezTo>
                  <a:lnTo>
                    <a:pt x="395840" y="71289"/>
                  </a:lnTo>
                  <a:cubicBezTo>
                    <a:pt x="395694" y="71149"/>
                    <a:pt x="395605" y="71047"/>
                    <a:pt x="395573" y="70984"/>
                  </a:cubicBezTo>
                  <a:cubicBezTo>
                    <a:pt x="395542" y="70920"/>
                    <a:pt x="395529" y="70819"/>
                    <a:pt x="395535" y="70679"/>
                  </a:cubicBezTo>
                  <a:cubicBezTo>
                    <a:pt x="400878" y="67653"/>
                    <a:pt x="406199" y="64725"/>
                    <a:pt x="411499" y="61893"/>
                  </a:cubicBezTo>
                  <a:cubicBezTo>
                    <a:pt x="416798" y="59061"/>
                    <a:pt x="422039" y="56205"/>
                    <a:pt x="427221" y="53323"/>
                  </a:cubicBezTo>
                  <a:lnTo>
                    <a:pt x="427221" y="52110"/>
                  </a:lnTo>
                  <a:cubicBezTo>
                    <a:pt x="425090" y="53316"/>
                    <a:pt x="422959" y="54468"/>
                    <a:pt x="420828" y="55565"/>
                  </a:cubicBezTo>
                  <a:cubicBezTo>
                    <a:pt x="418696" y="56663"/>
                    <a:pt x="416565" y="57749"/>
                    <a:pt x="414434" y="58824"/>
                  </a:cubicBezTo>
                  <a:cubicBezTo>
                    <a:pt x="410171" y="60997"/>
                    <a:pt x="405904" y="63323"/>
                    <a:pt x="401634" y="65800"/>
                  </a:cubicBezTo>
                  <a:cubicBezTo>
                    <a:pt x="399773" y="67039"/>
                    <a:pt x="397854" y="68372"/>
                    <a:pt x="395878" y="69802"/>
                  </a:cubicBezTo>
                  <a:cubicBezTo>
                    <a:pt x="393903" y="71232"/>
                    <a:pt x="392060" y="72642"/>
                    <a:pt x="390351" y="74034"/>
                  </a:cubicBezTo>
                  <a:lnTo>
                    <a:pt x="378458" y="81964"/>
                  </a:lnTo>
                  <a:cubicBezTo>
                    <a:pt x="380580" y="80115"/>
                    <a:pt x="382740" y="78247"/>
                    <a:pt x="384938" y="76360"/>
                  </a:cubicBezTo>
                  <a:cubicBezTo>
                    <a:pt x="387137" y="74472"/>
                    <a:pt x="389449" y="72680"/>
                    <a:pt x="391876" y="70984"/>
                  </a:cubicBezTo>
                  <a:cubicBezTo>
                    <a:pt x="394303" y="69129"/>
                    <a:pt x="396692" y="67276"/>
                    <a:pt x="399042" y="65427"/>
                  </a:cubicBezTo>
                  <a:cubicBezTo>
                    <a:pt x="401393" y="63578"/>
                    <a:pt x="403781" y="61882"/>
                    <a:pt x="406208" y="60340"/>
                  </a:cubicBezTo>
                  <a:cubicBezTo>
                    <a:pt x="408786" y="58539"/>
                    <a:pt x="411325" y="56858"/>
                    <a:pt x="413825" y="55300"/>
                  </a:cubicBezTo>
                  <a:cubicBezTo>
                    <a:pt x="416324" y="53741"/>
                    <a:pt x="418862" y="52071"/>
                    <a:pt x="421436" y="50291"/>
                  </a:cubicBezTo>
                  <a:cubicBezTo>
                    <a:pt x="421278" y="50126"/>
                    <a:pt x="421062" y="49922"/>
                    <a:pt x="420790" y="49679"/>
                  </a:cubicBezTo>
                  <a:cubicBezTo>
                    <a:pt x="420517" y="49436"/>
                    <a:pt x="420225" y="49230"/>
                    <a:pt x="419914" y="49060"/>
                  </a:cubicBezTo>
                  <a:lnTo>
                    <a:pt x="397365" y="39014"/>
                  </a:lnTo>
                  <a:cubicBezTo>
                    <a:pt x="393242" y="37732"/>
                    <a:pt x="389062" y="36792"/>
                    <a:pt x="384824" y="36195"/>
                  </a:cubicBezTo>
                  <a:cubicBezTo>
                    <a:pt x="380587" y="35598"/>
                    <a:pt x="376330" y="35725"/>
                    <a:pt x="372055" y="36576"/>
                  </a:cubicBezTo>
                  <a:lnTo>
                    <a:pt x="359699" y="42241"/>
                  </a:lnTo>
                  <a:lnTo>
                    <a:pt x="366566" y="36576"/>
                  </a:lnTo>
                  <a:cubicBezTo>
                    <a:pt x="369316" y="35541"/>
                    <a:pt x="372124" y="34868"/>
                    <a:pt x="374990" y="34557"/>
                  </a:cubicBezTo>
                  <a:cubicBezTo>
                    <a:pt x="377855" y="34246"/>
                    <a:pt x="380739" y="34106"/>
                    <a:pt x="383642" y="34138"/>
                  </a:cubicBezTo>
                  <a:cubicBezTo>
                    <a:pt x="387893" y="34125"/>
                    <a:pt x="392124" y="34074"/>
                    <a:pt x="396336" y="33985"/>
                  </a:cubicBezTo>
                  <a:cubicBezTo>
                    <a:pt x="400548" y="33896"/>
                    <a:pt x="404855" y="33846"/>
                    <a:pt x="409258" y="33833"/>
                  </a:cubicBezTo>
                  <a:cubicBezTo>
                    <a:pt x="409264" y="33839"/>
                    <a:pt x="409328" y="33827"/>
                    <a:pt x="409448" y="33795"/>
                  </a:cubicBezTo>
                  <a:cubicBezTo>
                    <a:pt x="409569" y="33763"/>
                    <a:pt x="409709" y="33674"/>
                    <a:pt x="409867" y="33528"/>
                  </a:cubicBezTo>
                  <a:cubicBezTo>
                    <a:pt x="409861" y="33395"/>
                    <a:pt x="409874" y="33280"/>
                    <a:pt x="409905" y="33185"/>
                  </a:cubicBezTo>
                  <a:cubicBezTo>
                    <a:pt x="409936" y="33090"/>
                    <a:pt x="410024" y="32899"/>
                    <a:pt x="410168" y="32614"/>
                  </a:cubicBezTo>
                  <a:cubicBezTo>
                    <a:pt x="404488" y="29959"/>
                    <a:pt x="399762" y="26505"/>
                    <a:pt x="395989" y="22251"/>
                  </a:cubicBezTo>
                  <a:cubicBezTo>
                    <a:pt x="392215" y="17996"/>
                    <a:pt x="388709" y="13322"/>
                    <a:pt x="385469" y="8230"/>
                  </a:cubicBezTo>
                  <a:close/>
                  <a:moveTo>
                    <a:pt x="1416089" y="5487"/>
                  </a:moveTo>
                  <a:cubicBezTo>
                    <a:pt x="1417803" y="5480"/>
                    <a:pt x="1419632" y="5493"/>
                    <a:pt x="1421575" y="5525"/>
                  </a:cubicBezTo>
                  <a:cubicBezTo>
                    <a:pt x="1423518" y="5556"/>
                    <a:pt x="1425347" y="5645"/>
                    <a:pt x="1427062" y="5791"/>
                  </a:cubicBezTo>
                  <a:cubicBezTo>
                    <a:pt x="1430389" y="6350"/>
                    <a:pt x="1433640" y="6757"/>
                    <a:pt x="1436815" y="7011"/>
                  </a:cubicBezTo>
                  <a:cubicBezTo>
                    <a:pt x="1439990" y="7264"/>
                    <a:pt x="1443242" y="7671"/>
                    <a:pt x="1446569" y="8230"/>
                  </a:cubicBezTo>
                  <a:cubicBezTo>
                    <a:pt x="1448696" y="8477"/>
                    <a:pt x="1450842" y="8896"/>
                    <a:pt x="1453008" y="9487"/>
                  </a:cubicBezTo>
                  <a:cubicBezTo>
                    <a:pt x="1455173" y="10078"/>
                    <a:pt x="1457396" y="10268"/>
                    <a:pt x="1459675" y="10058"/>
                  </a:cubicBezTo>
                  <a:cubicBezTo>
                    <a:pt x="1461764" y="9944"/>
                    <a:pt x="1463606" y="10249"/>
                    <a:pt x="1465200" y="10973"/>
                  </a:cubicBezTo>
                  <a:cubicBezTo>
                    <a:pt x="1466794" y="11697"/>
                    <a:pt x="1468406" y="12611"/>
                    <a:pt x="1470038" y="13716"/>
                  </a:cubicBezTo>
                  <a:cubicBezTo>
                    <a:pt x="1470787" y="14148"/>
                    <a:pt x="1471193" y="14656"/>
                    <a:pt x="1471257" y="15240"/>
                  </a:cubicBezTo>
                  <a:cubicBezTo>
                    <a:pt x="1471320" y="15824"/>
                    <a:pt x="1471117" y="16636"/>
                    <a:pt x="1470648" y="17676"/>
                  </a:cubicBezTo>
                  <a:cubicBezTo>
                    <a:pt x="1469797" y="18766"/>
                    <a:pt x="1469060" y="19857"/>
                    <a:pt x="1468438" y="20947"/>
                  </a:cubicBezTo>
                  <a:cubicBezTo>
                    <a:pt x="1467816" y="22038"/>
                    <a:pt x="1466927" y="22976"/>
                    <a:pt x="1465771" y="23762"/>
                  </a:cubicBezTo>
                  <a:cubicBezTo>
                    <a:pt x="1464641" y="24960"/>
                    <a:pt x="1463625" y="26368"/>
                    <a:pt x="1462723" y="27984"/>
                  </a:cubicBezTo>
                  <a:cubicBezTo>
                    <a:pt x="1461822" y="29601"/>
                    <a:pt x="1460501" y="30628"/>
                    <a:pt x="1458761" y="31065"/>
                  </a:cubicBezTo>
                  <a:cubicBezTo>
                    <a:pt x="1457700" y="31496"/>
                    <a:pt x="1456697" y="31775"/>
                    <a:pt x="1455751" y="31902"/>
                  </a:cubicBezTo>
                  <a:cubicBezTo>
                    <a:pt x="1454805" y="32029"/>
                    <a:pt x="1453878" y="32156"/>
                    <a:pt x="1452970" y="32283"/>
                  </a:cubicBezTo>
                  <a:cubicBezTo>
                    <a:pt x="1453268" y="32454"/>
                    <a:pt x="1453662" y="32796"/>
                    <a:pt x="1454151" y="33310"/>
                  </a:cubicBezTo>
                  <a:cubicBezTo>
                    <a:pt x="1454640" y="33823"/>
                    <a:pt x="1455262" y="34394"/>
                    <a:pt x="1456018" y="35021"/>
                  </a:cubicBezTo>
                  <a:lnTo>
                    <a:pt x="1453579" y="35021"/>
                  </a:lnTo>
                  <a:cubicBezTo>
                    <a:pt x="1448588" y="34704"/>
                    <a:pt x="1443711" y="34578"/>
                    <a:pt x="1438949" y="34641"/>
                  </a:cubicBezTo>
                  <a:cubicBezTo>
                    <a:pt x="1434186" y="34704"/>
                    <a:pt x="1429310" y="35034"/>
                    <a:pt x="1424318" y="35630"/>
                  </a:cubicBezTo>
                  <a:cubicBezTo>
                    <a:pt x="1424141" y="35776"/>
                    <a:pt x="1423810" y="35865"/>
                    <a:pt x="1423328" y="35896"/>
                  </a:cubicBezTo>
                  <a:cubicBezTo>
                    <a:pt x="1422845" y="35928"/>
                    <a:pt x="1422363" y="35941"/>
                    <a:pt x="1421880" y="35934"/>
                  </a:cubicBezTo>
                  <a:cubicBezTo>
                    <a:pt x="1419727" y="35921"/>
                    <a:pt x="1417708" y="36252"/>
                    <a:pt x="1415822" y="36927"/>
                  </a:cubicBezTo>
                  <a:cubicBezTo>
                    <a:pt x="1413936" y="37601"/>
                    <a:pt x="1412298" y="38699"/>
                    <a:pt x="1410907" y="40221"/>
                  </a:cubicBezTo>
                  <a:cubicBezTo>
                    <a:pt x="1406875" y="44142"/>
                    <a:pt x="1403128" y="48315"/>
                    <a:pt x="1399668" y="52742"/>
                  </a:cubicBezTo>
                  <a:cubicBezTo>
                    <a:pt x="1396207" y="57168"/>
                    <a:pt x="1393451" y="62035"/>
                    <a:pt x="1391400" y="67340"/>
                  </a:cubicBezTo>
                  <a:cubicBezTo>
                    <a:pt x="1390816" y="68879"/>
                    <a:pt x="1390384" y="70455"/>
                    <a:pt x="1390105" y="72069"/>
                  </a:cubicBezTo>
                  <a:cubicBezTo>
                    <a:pt x="1389825" y="73684"/>
                    <a:pt x="1389546" y="75260"/>
                    <a:pt x="1389266" y="76799"/>
                  </a:cubicBezTo>
                  <a:lnTo>
                    <a:pt x="1389876" y="76799"/>
                  </a:lnTo>
                  <a:cubicBezTo>
                    <a:pt x="1391254" y="75902"/>
                    <a:pt x="1392689" y="75025"/>
                    <a:pt x="1394181" y="74167"/>
                  </a:cubicBezTo>
                  <a:cubicBezTo>
                    <a:pt x="1395674" y="73309"/>
                    <a:pt x="1397185" y="72355"/>
                    <a:pt x="1398715" y="71307"/>
                  </a:cubicBezTo>
                  <a:cubicBezTo>
                    <a:pt x="1405542" y="66997"/>
                    <a:pt x="1412463" y="62954"/>
                    <a:pt x="1419480" y="59179"/>
                  </a:cubicBezTo>
                  <a:cubicBezTo>
                    <a:pt x="1426497" y="55403"/>
                    <a:pt x="1433799" y="52124"/>
                    <a:pt x="1441387" y="49340"/>
                  </a:cubicBezTo>
                  <a:cubicBezTo>
                    <a:pt x="1450493" y="45678"/>
                    <a:pt x="1459634" y="42749"/>
                    <a:pt x="1468811" y="40553"/>
                  </a:cubicBezTo>
                  <a:cubicBezTo>
                    <a:pt x="1477987" y="38357"/>
                    <a:pt x="1487426" y="37020"/>
                    <a:pt x="1497128" y="36543"/>
                  </a:cubicBezTo>
                  <a:cubicBezTo>
                    <a:pt x="1503831" y="35960"/>
                    <a:pt x="1510492" y="35529"/>
                    <a:pt x="1517112" y="35250"/>
                  </a:cubicBezTo>
                  <a:cubicBezTo>
                    <a:pt x="1523731" y="34971"/>
                    <a:pt x="1530380" y="34692"/>
                    <a:pt x="1537056" y="34413"/>
                  </a:cubicBezTo>
                  <a:cubicBezTo>
                    <a:pt x="1539311" y="34267"/>
                    <a:pt x="1541279" y="34559"/>
                    <a:pt x="1542962" y="35288"/>
                  </a:cubicBezTo>
                  <a:cubicBezTo>
                    <a:pt x="1544645" y="36017"/>
                    <a:pt x="1546232" y="37145"/>
                    <a:pt x="1547724" y="38673"/>
                  </a:cubicBezTo>
                  <a:lnTo>
                    <a:pt x="1550468" y="36847"/>
                  </a:lnTo>
                  <a:cubicBezTo>
                    <a:pt x="1550614" y="37012"/>
                    <a:pt x="1550702" y="37215"/>
                    <a:pt x="1550734" y="37456"/>
                  </a:cubicBezTo>
                  <a:cubicBezTo>
                    <a:pt x="1550766" y="37697"/>
                    <a:pt x="1550779" y="37900"/>
                    <a:pt x="1550772" y="38064"/>
                  </a:cubicBezTo>
                  <a:cubicBezTo>
                    <a:pt x="1551052" y="38064"/>
                    <a:pt x="1551331" y="37988"/>
                    <a:pt x="1551611" y="37836"/>
                  </a:cubicBezTo>
                  <a:cubicBezTo>
                    <a:pt x="1551890" y="37684"/>
                    <a:pt x="1552322" y="37456"/>
                    <a:pt x="1552906" y="37152"/>
                  </a:cubicBezTo>
                  <a:cubicBezTo>
                    <a:pt x="1552785" y="37754"/>
                    <a:pt x="1552722" y="38223"/>
                    <a:pt x="1552716" y="38559"/>
                  </a:cubicBezTo>
                  <a:cubicBezTo>
                    <a:pt x="1552709" y="38895"/>
                    <a:pt x="1552569" y="39136"/>
                    <a:pt x="1552296" y="39282"/>
                  </a:cubicBezTo>
                  <a:cubicBezTo>
                    <a:pt x="1551687" y="40528"/>
                    <a:pt x="1551001" y="41805"/>
                    <a:pt x="1550239" y="43114"/>
                  </a:cubicBezTo>
                  <a:cubicBezTo>
                    <a:pt x="1549477" y="44423"/>
                    <a:pt x="1548639" y="45690"/>
                    <a:pt x="1547724" y="46914"/>
                  </a:cubicBezTo>
                  <a:cubicBezTo>
                    <a:pt x="1543711" y="51732"/>
                    <a:pt x="1538936" y="56100"/>
                    <a:pt x="1533399" y="60018"/>
                  </a:cubicBezTo>
                  <a:cubicBezTo>
                    <a:pt x="1528970" y="63063"/>
                    <a:pt x="1524152" y="65592"/>
                    <a:pt x="1518943" y="67607"/>
                  </a:cubicBezTo>
                  <a:cubicBezTo>
                    <a:pt x="1513734" y="69622"/>
                    <a:pt x="1508294" y="71160"/>
                    <a:pt x="1502622" y="72222"/>
                  </a:cubicBezTo>
                  <a:cubicBezTo>
                    <a:pt x="1502940" y="71930"/>
                    <a:pt x="1503296" y="71675"/>
                    <a:pt x="1503690" y="71459"/>
                  </a:cubicBezTo>
                  <a:cubicBezTo>
                    <a:pt x="1504084" y="71243"/>
                    <a:pt x="1504440" y="70989"/>
                    <a:pt x="1504758" y="70696"/>
                  </a:cubicBezTo>
                  <a:lnTo>
                    <a:pt x="1504758" y="70391"/>
                  </a:lnTo>
                  <a:lnTo>
                    <a:pt x="1480692" y="77409"/>
                  </a:lnTo>
                  <a:lnTo>
                    <a:pt x="1482214" y="75273"/>
                  </a:lnTo>
                  <a:cubicBezTo>
                    <a:pt x="1483748" y="73436"/>
                    <a:pt x="1485396" y="71618"/>
                    <a:pt x="1487159" y="69819"/>
                  </a:cubicBezTo>
                  <a:cubicBezTo>
                    <a:pt x="1488922" y="68020"/>
                    <a:pt x="1490723" y="66279"/>
                    <a:pt x="1492562" y="64594"/>
                  </a:cubicBezTo>
                  <a:cubicBezTo>
                    <a:pt x="1495436" y="61206"/>
                    <a:pt x="1498523" y="57914"/>
                    <a:pt x="1501822" y="54719"/>
                  </a:cubicBezTo>
                  <a:cubicBezTo>
                    <a:pt x="1505120" y="51525"/>
                    <a:pt x="1508744" y="48620"/>
                    <a:pt x="1512693" y="46005"/>
                  </a:cubicBezTo>
                  <a:cubicBezTo>
                    <a:pt x="1513615" y="45424"/>
                    <a:pt x="1514518" y="44843"/>
                    <a:pt x="1515401" y="44261"/>
                  </a:cubicBezTo>
                  <a:cubicBezTo>
                    <a:pt x="1516285" y="43680"/>
                    <a:pt x="1517112" y="42945"/>
                    <a:pt x="1517881" y="42058"/>
                  </a:cubicBezTo>
                  <a:lnTo>
                    <a:pt x="1516355" y="42058"/>
                  </a:lnTo>
                  <a:cubicBezTo>
                    <a:pt x="1510544" y="41917"/>
                    <a:pt x="1504773" y="42195"/>
                    <a:pt x="1499044" y="42891"/>
                  </a:cubicBezTo>
                  <a:cubicBezTo>
                    <a:pt x="1493315" y="43587"/>
                    <a:pt x="1487705" y="44620"/>
                    <a:pt x="1482214" y="45990"/>
                  </a:cubicBezTo>
                  <a:cubicBezTo>
                    <a:pt x="1481294" y="46422"/>
                    <a:pt x="1480394" y="46778"/>
                    <a:pt x="1479512" y="47057"/>
                  </a:cubicBezTo>
                  <a:cubicBezTo>
                    <a:pt x="1478631" y="47337"/>
                    <a:pt x="1477807" y="47693"/>
                    <a:pt x="1477039" y="48125"/>
                  </a:cubicBezTo>
                  <a:cubicBezTo>
                    <a:pt x="1470180" y="50883"/>
                    <a:pt x="1463490" y="53985"/>
                    <a:pt x="1456969" y="57429"/>
                  </a:cubicBezTo>
                  <a:cubicBezTo>
                    <a:pt x="1450448" y="60874"/>
                    <a:pt x="1444137" y="64585"/>
                    <a:pt x="1438034" y="68564"/>
                  </a:cubicBezTo>
                  <a:cubicBezTo>
                    <a:pt x="1432859" y="71786"/>
                    <a:pt x="1427741" y="75103"/>
                    <a:pt x="1422680" y="78515"/>
                  </a:cubicBezTo>
                  <a:cubicBezTo>
                    <a:pt x="1417619" y="81926"/>
                    <a:pt x="1412577" y="85317"/>
                    <a:pt x="1407554" y="88686"/>
                  </a:cubicBezTo>
                  <a:cubicBezTo>
                    <a:pt x="1399020" y="94770"/>
                    <a:pt x="1390181" y="100870"/>
                    <a:pt x="1381037" y="106984"/>
                  </a:cubicBezTo>
                  <a:cubicBezTo>
                    <a:pt x="1381043" y="107124"/>
                    <a:pt x="1380954" y="107226"/>
                    <a:pt x="1380770" y="107289"/>
                  </a:cubicBezTo>
                  <a:cubicBezTo>
                    <a:pt x="1380586" y="107352"/>
                    <a:pt x="1380268" y="107452"/>
                    <a:pt x="1379818" y="107590"/>
                  </a:cubicBezTo>
                  <a:cubicBezTo>
                    <a:pt x="1377735" y="108654"/>
                    <a:pt x="1376186" y="108926"/>
                    <a:pt x="1375170" y="108408"/>
                  </a:cubicBezTo>
                  <a:cubicBezTo>
                    <a:pt x="1374153" y="107890"/>
                    <a:pt x="1373366" y="106499"/>
                    <a:pt x="1372807" y="104235"/>
                  </a:cubicBezTo>
                  <a:cubicBezTo>
                    <a:pt x="1370401" y="105120"/>
                    <a:pt x="1368280" y="105260"/>
                    <a:pt x="1366445" y="104655"/>
                  </a:cubicBezTo>
                  <a:cubicBezTo>
                    <a:pt x="1364609" y="104050"/>
                    <a:pt x="1362870" y="102892"/>
                    <a:pt x="1361225" y="101180"/>
                  </a:cubicBezTo>
                  <a:cubicBezTo>
                    <a:pt x="1360901" y="100843"/>
                    <a:pt x="1360330" y="100448"/>
                    <a:pt x="1359510" y="99996"/>
                  </a:cubicBezTo>
                  <a:cubicBezTo>
                    <a:pt x="1358691" y="99545"/>
                    <a:pt x="1357739" y="99226"/>
                    <a:pt x="1356653" y="99042"/>
                  </a:cubicBezTo>
                  <a:cubicBezTo>
                    <a:pt x="1354881" y="98456"/>
                    <a:pt x="1353472" y="97184"/>
                    <a:pt x="1352424" y="95225"/>
                  </a:cubicBezTo>
                  <a:cubicBezTo>
                    <a:pt x="1351376" y="93266"/>
                    <a:pt x="1351262" y="91386"/>
                    <a:pt x="1352081" y="89584"/>
                  </a:cubicBezTo>
                  <a:cubicBezTo>
                    <a:pt x="1352849" y="87736"/>
                    <a:pt x="1353675" y="85825"/>
                    <a:pt x="1354557" y="83851"/>
                  </a:cubicBezTo>
                  <a:cubicBezTo>
                    <a:pt x="1355440" y="81878"/>
                    <a:pt x="1356342" y="80036"/>
                    <a:pt x="1357262" y="78326"/>
                  </a:cubicBezTo>
                  <a:cubicBezTo>
                    <a:pt x="1362888" y="69783"/>
                    <a:pt x="1368858" y="61548"/>
                    <a:pt x="1375170" y="53619"/>
                  </a:cubicBezTo>
                  <a:cubicBezTo>
                    <a:pt x="1381481" y="45690"/>
                    <a:pt x="1388212" y="38071"/>
                    <a:pt x="1395362" y="30761"/>
                  </a:cubicBezTo>
                  <a:cubicBezTo>
                    <a:pt x="1399039" y="26957"/>
                    <a:pt x="1403192" y="23914"/>
                    <a:pt x="1407821" y="21632"/>
                  </a:cubicBezTo>
                  <a:cubicBezTo>
                    <a:pt x="1412450" y="19350"/>
                    <a:pt x="1417442" y="17828"/>
                    <a:pt x="1422794" y="17067"/>
                  </a:cubicBezTo>
                  <a:cubicBezTo>
                    <a:pt x="1423385" y="16921"/>
                    <a:pt x="1423880" y="16833"/>
                    <a:pt x="1424280" y="16801"/>
                  </a:cubicBezTo>
                  <a:cubicBezTo>
                    <a:pt x="1424680" y="16769"/>
                    <a:pt x="1425100" y="16757"/>
                    <a:pt x="1425538" y="16763"/>
                  </a:cubicBezTo>
                  <a:cubicBezTo>
                    <a:pt x="1426750" y="16883"/>
                    <a:pt x="1427525" y="16642"/>
                    <a:pt x="1427862" y="16039"/>
                  </a:cubicBezTo>
                  <a:cubicBezTo>
                    <a:pt x="1428198" y="15437"/>
                    <a:pt x="1428135" y="14662"/>
                    <a:pt x="1427671" y="13716"/>
                  </a:cubicBezTo>
                  <a:cubicBezTo>
                    <a:pt x="1427049" y="12186"/>
                    <a:pt x="1426084" y="10903"/>
                    <a:pt x="1424776" y="9868"/>
                  </a:cubicBezTo>
                  <a:cubicBezTo>
                    <a:pt x="1423468" y="8833"/>
                    <a:pt x="1421893" y="8084"/>
                    <a:pt x="1420051" y="7620"/>
                  </a:cubicBezTo>
                  <a:lnTo>
                    <a:pt x="1415784" y="6706"/>
                  </a:lnTo>
                  <a:cubicBezTo>
                    <a:pt x="1415733" y="5842"/>
                    <a:pt x="1415835" y="5436"/>
                    <a:pt x="1416089" y="5487"/>
                  </a:cubicBezTo>
                  <a:close/>
                  <a:moveTo>
                    <a:pt x="706595" y="1067"/>
                  </a:moveTo>
                  <a:cubicBezTo>
                    <a:pt x="706907" y="1245"/>
                    <a:pt x="707200" y="1499"/>
                    <a:pt x="707473" y="1829"/>
                  </a:cubicBezTo>
                  <a:cubicBezTo>
                    <a:pt x="708541" y="3486"/>
                    <a:pt x="709610" y="5048"/>
                    <a:pt x="710678" y="6515"/>
                  </a:cubicBezTo>
                  <a:cubicBezTo>
                    <a:pt x="711746" y="7982"/>
                    <a:pt x="712815" y="9468"/>
                    <a:pt x="713883" y="10973"/>
                  </a:cubicBezTo>
                  <a:cubicBezTo>
                    <a:pt x="714023" y="10986"/>
                    <a:pt x="714125" y="11036"/>
                    <a:pt x="714188" y="11125"/>
                  </a:cubicBezTo>
                  <a:cubicBezTo>
                    <a:pt x="714252" y="11214"/>
                    <a:pt x="714353" y="11265"/>
                    <a:pt x="714493" y="11278"/>
                  </a:cubicBezTo>
                  <a:cubicBezTo>
                    <a:pt x="716121" y="11773"/>
                    <a:pt x="717291" y="12611"/>
                    <a:pt x="718004" y="13792"/>
                  </a:cubicBezTo>
                  <a:cubicBezTo>
                    <a:pt x="718716" y="14973"/>
                    <a:pt x="719275" y="16269"/>
                    <a:pt x="719682" y="17678"/>
                  </a:cubicBezTo>
                  <a:cubicBezTo>
                    <a:pt x="719975" y="18275"/>
                    <a:pt x="720382" y="18682"/>
                    <a:pt x="720903" y="18898"/>
                  </a:cubicBezTo>
                  <a:cubicBezTo>
                    <a:pt x="721425" y="19114"/>
                    <a:pt x="722137" y="19215"/>
                    <a:pt x="723040" y="19202"/>
                  </a:cubicBezTo>
                  <a:cubicBezTo>
                    <a:pt x="725018" y="19069"/>
                    <a:pt x="727012" y="19031"/>
                    <a:pt x="729021" y="19088"/>
                  </a:cubicBezTo>
                  <a:cubicBezTo>
                    <a:pt x="731031" y="19145"/>
                    <a:pt x="733092" y="19183"/>
                    <a:pt x="735204" y="19202"/>
                  </a:cubicBezTo>
                  <a:cubicBezTo>
                    <a:pt x="736119" y="19253"/>
                    <a:pt x="737034" y="19152"/>
                    <a:pt x="737950" y="18898"/>
                  </a:cubicBezTo>
                  <a:lnTo>
                    <a:pt x="744661" y="17678"/>
                  </a:lnTo>
                  <a:lnTo>
                    <a:pt x="745576" y="17678"/>
                  </a:lnTo>
                  <a:lnTo>
                    <a:pt x="737034" y="20117"/>
                  </a:lnTo>
                  <a:cubicBezTo>
                    <a:pt x="737047" y="20263"/>
                    <a:pt x="737098" y="20352"/>
                    <a:pt x="737187" y="20384"/>
                  </a:cubicBezTo>
                  <a:cubicBezTo>
                    <a:pt x="737276" y="20415"/>
                    <a:pt x="737327" y="20428"/>
                    <a:pt x="737339" y="20422"/>
                  </a:cubicBezTo>
                  <a:lnTo>
                    <a:pt x="741305" y="19812"/>
                  </a:lnTo>
                  <a:cubicBezTo>
                    <a:pt x="741909" y="19514"/>
                    <a:pt x="742532" y="19272"/>
                    <a:pt x="743174" y="19088"/>
                  </a:cubicBezTo>
                  <a:cubicBezTo>
                    <a:pt x="743816" y="18904"/>
                    <a:pt x="744515" y="18739"/>
                    <a:pt x="745271" y="18593"/>
                  </a:cubicBezTo>
                  <a:lnTo>
                    <a:pt x="749237" y="17678"/>
                  </a:lnTo>
                  <a:cubicBezTo>
                    <a:pt x="748792" y="17666"/>
                    <a:pt x="748386" y="17615"/>
                    <a:pt x="748017" y="17526"/>
                  </a:cubicBezTo>
                  <a:cubicBezTo>
                    <a:pt x="747648" y="17437"/>
                    <a:pt x="747242" y="17386"/>
                    <a:pt x="746797" y="17374"/>
                  </a:cubicBezTo>
                  <a:lnTo>
                    <a:pt x="746797" y="17069"/>
                  </a:lnTo>
                  <a:cubicBezTo>
                    <a:pt x="749237" y="16713"/>
                    <a:pt x="751678" y="16510"/>
                    <a:pt x="754119" y="16459"/>
                  </a:cubicBezTo>
                  <a:lnTo>
                    <a:pt x="764491" y="16459"/>
                  </a:lnTo>
                  <a:cubicBezTo>
                    <a:pt x="765108" y="16472"/>
                    <a:pt x="765782" y="16599"/>
                    <a:pt x="766512" y="16840"/>
                  </a:cubicBezTo>
                  <a:cubicBezTo>
                    <a:pt x="767243" y="17082"/>
                    <a:pt x="767993" y="17361"/>
                    <a:pt x="768762" y="17678"/>
                  </a:cubicBezTo>
                  <a:cubicBezTo>
                    <a:pt x="769068" y="17723"/>
                    <a:pt x="769296" y="17939"/>
                    <a:pt x="769449" y="18326"/>
                  </a:cubicBezTo>
                  <a:cubicBezTo>
                    <a:pt x="769601" y="18714"/>
                    <a:pt x="769678" y="19006"/>
                    <a:pt x="769678" y="19202"/>
                  </a:cubicBezTo>
                  <a:lnTo>
                    <a:pt x="765712" y="24994"/>
                  </a:lnTo>
                  <a:cubicBezTo>
                    <a:pt x="765553" y="25146"/>
                    <a:pt x="765413" y="25298"/>
                    <a:pt x="765292" y="25451"/>
                  </a:cubicBezTo>
                  <a:cubicBezTo>
                    <a:pt x="765171" y="25603"/>
                    <a:pt x="765108" y="25756"/>
                    <a:pt x="765102" y="25908"/>
                  </a:cubicBezTo>
                  <a:cubicBezTo>
                    <a:pt x="765102" y="26822"/>
                    <a:pt x="764796" y="27431"/>
                    <a:pt x="764186" y="27735"/>
                  </a:cubicBezTo>
                  <a:cubicBezTo>
                    <a:pt x="763150" y="28229"/>
                    <a:pt x="762324" y="28913"/>
                    <a:pt x="761708" y="29788"/>
                  </a:cubicBezTo>
                  <a:cubicBezTo>
                    <a:pt x="761091" y="30662"/>
                    <a:pt x="760493" y="31498"/>
                    <a:pt x="759915" y="32296"/>
                  </a:cubicBezTo>
                  <a:cubicBezTo>
                    <a:pt x="759661" y="32917"/>
                    <a:pt x="759025" y="33424"/>
                    <a:pt x="758008" y="33817"/>
                  </a:cubicBezTo>
                  <a:cubicBezTo>
                    <a:pt x="756991" y="34210"/>
                    <a:pt x="756203" y="34413"/>
                    <a:pt x="755644" y="34425"/>
                  </a:cubicBezTo>
                  <a:lnTo>
                    <a:pt x="751983" y="34425"/>
                  </a:lnTo>
                  <a:cubicBezTo>
                    <a:pt x="751843" y="34444"/>
                    <a:pt x="751742" y="34482"/>
                    <a:pt x="751678" y="34539"/>
                  </a:cubicBezTo>
                  <a:cubicBezTo>
                    <a:pt x="751614" y="34596"/>
                    <a:pt x="751513" y="34558"/>
                    <a:pt x="751373" y="34425"/>
                  </a:cubicBezTo>
                  <a:cubicBezTo>
                    <a:pt x="750013" y="34413"/>
                    <a:pt x="748691" y="34362"/>
                    <a:pt x="747407" y="34273"/>
                  </a:cubicBezTo>
                  <a:cubicBezTo>
                    <a:pt x="746123" y="34184"/>
                    <a:pt x="744801" y="34134"/>
                    <a:pt x="743441" y="34121"/>
                  </a:cubicBezTo>
                  <a:cubicBezTo>
                    <a:pt x="740702" y="33988"/>
                    <a:pt x="738024" y="34178"/>
                    <a:pt x="735407" y="34691"/>
                  </a:cubicBezTo>
                  <a:cubicBezTo>
                    <a:pt x="732790" y="35204"/>
                    <a:pt x="730194" y="35927"/>
                    <a:pt x="727618" y="36858"/>
                  </a:cubicBezTo>
                  <a:cubicBezTo>
                    <a:pt x="727014" y="37162"/>
                    <a:pt x="726467" y="37390"/>
                    <a:pt x="725978" y="37542"/>
                  </a:cubicBezTo>
                  <a:cubicBezTo>
                    <a:pt x="725488" y="37694"/>
                    <a:pt x="725018" y="37770"/>
                    <a:pt x="724566" y="37770"/>
                  </a:cubicBezTo>
                  <a:lnTo>
                    <a:pt x="724566" y="38683"/>
                  </a:lnTo>
                  <a:lnTo>
                    <a:pt x="728839" y="37770"/>
                  </a:lnTo>
                  <a:cubicBezTo>
                    <a:pt x="732022" y="37149"/>
                    <a:pt x="735213" y="36643"/>
                    <a:pt x="738412" y="36250"/>
                  </a:cubicBezTo>
                  <a:cubicBezTo>
                    <a:pt x="741611" y="35857"/>
                    <a:pt x="744813" y="35654"/>
                    <a:pt x="748017" y="35642"/>
                  </a:cubicBezTo>
                  <a:lnTo>
                    <a:pt x="752593" y="35642"/>
                  </a:lnTo>
                  <a:cubicBezTo>
                    <a:pt x="753057" y="35654"/>
                    <a:pt x="753426" y="35857"/>
                    <a:pt x="753699" y="36250"/>
                  </a:cubicBezTo>
                  <a:cubicBezTo>
                    <a:pt x="753972" y="36643"/>
                    <a:pt x="754112" y="37149"/>
                    <a:pt x="754119" y="37770"/>
                  </a:cubicBezTo>
                  <a:cubicBezTo>
                    <a:pt x="753508" y="37416"/>
                    <a:pt x="752593" y="37213"/>
                    <a:pt x="751373" y="37162"/>
                  </a:cubicBezTo>
                  <a:cubicBezTo>
                    <a:pt x="747692" y="36864"/>
                    <a:pt x="743995" y="36852"/>
                    <a:pt x="740281" y="37124"/>
                  </a:cubicBezTo>
                  <a:cubicBezTo>
                    <a:pt x="736567" y="37397"/>
                    <a:pt x="732957" y="37916"/>
                    <a:pt x="729450" y="38683"/>
                  </a:cubicBezTo>
                  <a:cubicBezTo>
                    <a:pt x="729151" y="38828"/>
                    <a:pt x="728833" y="38917"/>
                    <a:pt x="728496" y="38949"/>
                  </a:cubicBezTo>
                  <a:cubicBezTo>
                    <a:pt x="728159" y="38980"/>
                    <a:pt x="727765" y="38993"/>
                    <a:pt x="727313" y="38987"/>
                  </a:cubicBezTo>
                  <a:cubicBezTo>
                    <a:pt x="725990" y="39405"/>
                    <a:pt x="725202" y="39861"/>
                    <a:pt x="724948" y="40355"/>
                  </a:cubicBezTo>
                  <a:cubicBezTo>
                    <a:pt x="724693" y="40849"/>
                    <a:pt x="724668" y="41610"/>
                    <a:pt x="724871" y="42636"/>
                  </a:cubicBezTo>
                  <a:cubicBezTo>
                    <a:pt x="725183" y="44163"/>
                    <a:pt x="725475" y="45645"/>
                    <a:pt x="725749" y="47081"/>
                  </a:cubicBezTo>
                  <a:cubicBezTo>
                    <a:pt x="726022" y="48517"/>
                    <a:pt x="726238" y="49988"/>
                    <a:pt x="726397" y="51495"/>
                  </a:cubicBezTo>
                  <a:cubicBezTo>
                    <a:pt x="726486" y="52660"/>
                    <a:pt x="726690" y="53369"/>
                    <a:pt x="727008" y="53623"/>
                  </a:cubicBezTo>
                  <a:cubicBezTo>
                    <a:pt x="727326" y="53876"/>
                    <a:pt x="728140" y="53978"/>
                    <a:pt x="729450" y="53927"/>
                  </a:cubicBezTo>
                  <a:cubicBezTo>
                    <a:pt x="731425" y="53914"/>
                    <a:pt x="733461" y="53863"/>
                    <a:pt x="735558" y="53775"/>
                  </a:cubicBezTo>
                  <a:cubicBezTo>
                    <a:pt x="737654" y="53686"/>
                    <a:pt x="739774" y="53635"/>
                    <a:pt x="741915" y="53623"/>
                  </a:cubicBezTo>
                  <a:cubicBezTo>
                    <a:pt x="743886" y="53616"/>
                    <a:pt x="745818" y="53629"/>
                    <a:pt x="747712" y="53661"/>
                  </a:cubicBezTo>
                  <a:cubicBezTo>
                    <a:pt x="749606" y="53692"/>
                    <a:pt x="751538" y="53781"/>
                    <a:pt x="753508" y="53927"/>
                  </a:cubicBezTo>
                  <a:cubicBezTo>
                    <a:pt x="755352" y="54129"/>
                    <a:pt x="756547" y="54864"/>
                    <a:pt x="757093" y="56132"/>
                  </a:cubicBezTo>
                  <a:cubicBezTo>
                    <a:pt x="757640" y="57399"/>
                    <a:pt x="757462" y="58896"/>
                    <a:pt x="756559" y="60621"/>
                  </a:cubicBezTo>
                  <a:cubicBezTo>
                    <a:pt x="754246" y="64435"/>
                    <a:pt x="751398" y="67790"/>
                    <a:pt x="748017" y="70684"/>
                  </a:cubicBezTo>
                  <a:cubicBezTo>
                    <a:pt x="744636" y="73578"/>
                    <a:pt x="740873" y="76016"/>
                    <a:pt x="736729" y="77998"/>
                  </a:cubicBezTo>
                  <a:lnTo>
                    <a:pt x="731573" y="80744"/>
                  </a:lnTo>
                  <a:cubicBezTo>
                    <a:pt x="731579" y="81513"/>
                    <a:pt x="731642" y="82263"/>
                    <a:pt x="731762" y="82994"/>
                  </a:cubicBezTo>
                  <a:cubicBezTo>
                    <a:pt x="731882" y="83724"/>
                    <a:pt x="732020" y="84398"/>
                    <a:pt x="732178" y="85015"/>
                  </a:cubicBezTo>
                  <a:cubicBezTo>
                    <a:pt x="731151" y="85498"/>
                    <a:pt x="730482" y="86209"/>
                    <a:pt x="730172" y="87150"/>
                  </a:cubicBezTo>
                  <a:cubicBezTo>
                    <a:pt x="729863" y="88091"/>
                    <a:pt x="729724" y="89108"/>
                    <a:pt x="729755" y="90201"/>
                  </a:cubicBezTo>
                  <a:cubicBezTo>
                    <a:pt x="729901" y="91275"/>
                    <a:pt x="729990" y="92330"/>
                    <a:pt x="730022" y="93366"/>
                  </a:cubicBezTo>
                  <a:cubicBezTo>
                    <a:pt x="730054" y="94402"/>
                    <a:pt x="730067" y="95380"/>
                    <a:pt x="730060" y="96302"/>
                  </a:cubicBezTo>
                  <a:cubicBezTo>
                    <a:pt x="730035" y="97179"/>
                    <a:pt x="730161" y="97713"/>
                    <a:pt x="730438" y="97904"/>
                  </a:cubicBezTo>
                  <a:cubicBezTo>
                    <a:pt x="730716" y="98094"/>
                    <a:pt x="731296" y="98171"/>
                    <a:pt x="732178" y="98132"/>
                  </a:cubicBezTo>
                  <a:cubicBezTo>
                    <a:pt x="733389" y="97974"/>
                    <a:pt x="734602" y="97834"/>
                    <a:pt x="735819" y="97713"/>
                  </a:cubicBezTo>
                  <a:cubicBezTo>
                    <a:pt x="737036" y="97592"/>
                    <a:pt x="738254" y="97529"/>
                    <a:pt x="739475" y="97522"/>
                  </a:cubicBezTo>
                  <a:lnTo>
                    <a:pt x="746797" y="98438"/>
                  </a:lnTo>
                  <a:cubicBezTo>
                    <a:pt x="746956" y="98450"/>
                    <a:pt x="747172" y="98501"/>
                    <a:pt x="747445" y="98590"/>
                  </a:cubicBezTo>
                  <a:cubicBezTo>
                    <a:pt x="747718" y="98679"/>
                    <a:pt x="748011" y="98730"/>
                    <a:pt x="748322" y="98743"/>
                  </a:cubicBezTo>
                  <a:lnTo>
                    <a:pt x="747407" y="97827"/>
                  </a:lnTo>
                  <a:cubicBezTo>
                    <a:pt x="748773" y="97541"/>
                    <a:pt x="750083" y="97351"/>
                    <a:pt x="751335" y="97255"/>
                  </a:cubicBezTo>
                  <a:cubicBezTo>
                    <a:pt x="752587" y="97160"/>
                    <a:pt x="753820" y="97046"/>
                    <a:pt x="755034" y="96912"/>
                  </a:cubicBezTo>
                  <a:cubicBezTo>
                    <a:pt x="755638" y="96582"/>
                    <a:pt x="756184" y="96251"/>
                    <a:pt x="756674" y="95921"/>
                  </a:cubicBezTo>
                  <a:cubicBezTo>
                    <a:pt x="757163" y="95590"/>
                    <a:pt x="757633" y="95412"/>
                    <a:pt x="758085" y="95387"/>
                  </a:cubicBezTo>
                  <a:cubicBezTo>
                    <a:pt x="759470" y="95368"/>
                    <a:pt x="760894" y="95330"/>
                    <a:pt x="762356" y="95272"/>
                  </a:cubicBezTo>
                  <a:cubicBezTo>
                    <a:pt x="763818" y="95215"/>
                    <a:pt x="765241" y="95253"/>
                    <a:pt x="766627" y="95387"/>
                  </a:cubicBezTo>
                  <a:cubicBezTo>
                    <a:pt x="768553" y="95444"/>
                    <a:pt x="770116" y="96016"/>
                    <a:pt x="771317" y="97103"/>
                  </a:cubicBezTo>
                  <a:cubicBezTo>
                    <a:pt x="772519" y="98190"/>
                    <a:pt x="773701" y="99448"/>
                    <a:pt x="774864" y="100878"/>
                  </a:cubicBezTo>
                  <a:cubicBezTo>
                    <a:pt x="775892" y="102225"/>
                    <a:pt x="776501" y="103573"/>
                    <a:pt x="776692" y="104920"/>
                  </a:cubicBezTo>
                  <a:cubicBezTo>
                    <a:pt x="776882" y="106267"/>
                    <a:pt x="776883" y="107767"/>
                    <a:pt x="776695" y="109420"/>
                  </a:cubicBezTo>
                  <a:cubicBezTo>
                    <a:pt x="776231" y="111688"/>
                    <a:pt x="775786" y="113858"/>
                    <a:pt x="775360" y="115931"/>
                  </a:cubicBezTo>
                  <a:cubicBezTo>
                    <a:pt x="774934" y="118004"/>
                    <a:pt x="774565" y="120095"/>
                    <a:pt x="774254" y="122204"/>
                  </a:cubicBezTo>
                  <a:cubicBezTo>
                    <a:pt x="779054" y="122255"/>
                    <a:pt x="783716" y="122153"/>
                    <a:pt x="788239" y="121900"/>
                  </a:cubicBezTo>
                  <a:lnTo>
                    <a:pt x="788239" y="121596"/>
                  </a:lnTo>
                  <a:cubicBezTo>
                    <a:pt x="786861" y="120558"/>
                    <a:pt x="785426" y="119596"/>
                    <a:pt x="783934" y="118710"/>
                  </a:cubicBezTo>
                  <a:cubicBezTo>
                    <a:pt x="782442" y="117824"/>
                    <a:pt x="780932" y="116862"/>
                    <a:pt x="779404" y="115824"/>
                  </a:cubicBezTo>
                  <a:lnTo>
                    <a:pt x="779704" y="115519"/>
                  </a:lnTo>
                  <a:lnTo>
                    <a:pt x="785801" y="117951"/>
                  </a:lnTo>
                  <a:cubicBezTo>
                    <a:pt x="787344" y="118444"/>
                    <a:pt x="788982" y="119052"/>
                    <a:pt x="790715" y="119773"/>
                  </a:cubicBezTo>
                  <a:cubicBezTo>
                    <a:pt x="792449" y="120494"/>
                    <a:pt x="794164" y="121102"/>
                    <a:pt x="795859" y="121595"/>
                  </a:cubicBezTo>
                  <a:cubicBezTo>
                    <a:pt x="796335" y="121741"/>
                    <a:pt x="796907" y="121829"/>
                    <a:pt x="797573" y="121861"/>
                  </a:cubicBezTo>
                  <a:cubicBezTo>
                    <a:pt x="798240" y="121892"/>
                    <a:pt x="798888" y="121905"/>
                    <a:pt x="799516" y="121899"/>
                  </a:cubicBezTo>
                  <a:cubicBezTo>
                    <a:pt x="803803" y="122032"/>
                    <a:pt x="808184" y="122146"/>
                    <a:pt x="812661" y="122240"/>
                  </a:cubicBezTo>
                  <a:cubicBezTo>
                    <a:pt x="817138" y="122335"/>
                    <a:pt x="821596" y="122525"/>
                    <a:pt x="826034" y="122810"/>
                  </a:cubicBezTo>
                  <a:cubicBezTo>
                    <a:pt x="833095" y="123164"/>
                    <a:pt x="840004" y="123670"/>
                    <a:pt x="846760" y="124328"/>
                  </a:cubicBezTo>
                  <a:cubicBezTo>
                    <a:pt x="847669" y="124467"/>
                    <a:pt x="848520" y="124569"/>
                    <a:pt x="849313" y="124632"/>
                  </a:cubicBezTo>
                  <a:cubicBezTo>
                    <a:pt x="850107" y="124695"/>
                    <a:pt x="850882" y="124796"/>
                    <a:pt x="851637" y="124936"/>
                  </a:cubicBezTo>
                  <a:cubicBezTo>
                    <a:pt x="853161" y="125238"/>
                    <a:pt x="853466" y="126151"/>
                    <a:pt x="852552" y="127676"/>
                  </a:cubicBezTo>
                  <a:cubicBezTo>
                    <a:pt x="852120" y="128490"/>
                    <a:pt x="851688" y="129381"/>
                    <a:pt x="851256" y="130348"/>
                  </a:cubicBezTo>
                  <a:cubicBezTo>
                    <a:pt x="850824" y="131315"/>
                    <a:pt x="850240" y="132053"/>
                    <a:pt x="849504" y="132562"/>
                  </a:cubicBezTo>
                  <a:cubicBezTo>
                    <a:pt x="848221" y="133535"/>
                    <a:pt x="847205" y="134642"/>
                    <a:pt x="846456" y="135883"/>
                  </a:cubicBezTo>
                  <a:cubicBezTo>
                    <a:pt x="845706" y="137124"/>
                    <a:pt x="844690" y="138154"/>
                    <a:pt x="843408" y="138975"/>
                  </a:cubicBezTo>
                  <a:cubicBezTo>
                    <a:pt x="842519" y="139327"/>
                    <a:pt x="841706" y="139850"/>
                    <a:pt x="840969" y="140544"/>
                  </a:cubicBezTo>
                  <a:cubicBezTo>
                    <a:pt x="840233" y="141239"/>
                    <a:pt x="839420" y="141838"/>
                    <a:pt x="838531" y="142341"/>
                  </a:cubicBezTo>
                  <a:cubicBezTo>
                    <a:pt x="837769" y="142939"/>
                    <a:pt x="837007" y="143404"/>
                    <a:pt x="836245" y="143737"/>
                  </a:cubicBezTo>
                  <a:cubicBezTo>
                    <a:pt x="835483" y="144070"/>
                    <a:pt x="834721" y="144308"/>
                    <a:pt x="833959" y="144452"/>
                  </a:cubicBezTo>
                  <a:lnTo>
                    <a:pt x="816281" y="147208"/>
                  </a:lnTo>
                  <a:cubicBezTo>
                    <a:pt x="812915" y="147529"/>
                    <a:pt x="809512" y="147868"/>
                    <a:pt x="806070" y="148227"/>
                  </a:cubicBezTo>
                  <a:cubicBezTo>
                    <a:pt x="802628" y="148586"/>
                    <a:pt x="799224" y="148850"/>
                    <a:pt x="795859" y="149020"/>
                  </a:cubicBezTo>
                  <a:cubicBezTo>
                    <a:pt x="793128" y="149297"/>
                    <a:pt x="790436" y="149423"/>
                    <a:pt x="787782" y="149398"/>
                  </a:cubicBezTo>
                  <a:cubicBezTo>
                    <a:pt x="785127" y="149372"/>
                    <a:pt x="782435" y="149347"/>
                    <a:pt x="779704" y="149322"/>
                  </a:cubicBezTo>
                  <a:cubicBezTo>
                    <a:pt x="778362" y="149349"/>
                    <a:pt x="777052" y="149408"/>
                    <a:pt x="775773" y="149500"/>
                  </a:cubicBezTo>
                  <a:cubicBezTo>
                    <a:pt x="774494" y="149592"/>
                    <a:pt x="773174" y="149644"/>
                    <a:pt x="771813" y="149656"/>
                  </a:cubicBezTo>
                  <a:cubicBezTo>
                    <a:pt x="771381" y="149669"/>
                    <a:pt x="771101" y="149796"/>
                    <a:pt x="770974" y="150037"/>
                  </a:cubicBezTo>
                  <a:cubicBezTo>
                    <a:pt x="770847" y="150278"/>
                    <a:pt x="770720" y="150557"/>
                    <a:pt x="770593" y="150874"/>
                  </a:cubicBezTo>
                  <a:cubicBezTo>
                    <a:pt x="770428" y="152420"/>
                    <a:pt x="770224" y="153967"/>
                    <a:pt x="769983" y="155513"/>
                  </a:cubicBezTo>
                  <a:cubicBezTo>
                    <a:pt x="769741" y="157059"/>
                    <a:pt x="769538" y="158453"/>
                    <a:pt x="769373" y="159695"/>
                  </a:cubicBezTo>
                  <a:lnTo>
                    <a:pt x="768457" y="174318"/>
                  </a:lnTo>
                  <a:cubicBezTo>
                    <a:pt x="768248" y="175812"/>
                    <a:pt x="767752" y="177111"/>
                    <a:pt x="766970" y="178215"/>
                  </a:cubicBezTo>
                  <a:cubicBezTo>
                    <a:pt x="766188" y="179319"/>
                    <a:pt x="765464" y="180455"/>
                    <a:pt x="764796" y="181623"/>
                  </a:cubicBezTo>
                  <a:lnTo>
                    <a:pt x="758695" y="189243"/>
                  </a:lnTo>
                  <a:cubicBezTo>
                    <a:pt x="758307" y="189871"/>
                    <a:pt x="757557" y="190367"/>
                    <a:pt x="756445" y="190729"/>
                  </a:cubicBezTo>
                  <a:cubicBezTo>
                    <a:pt x="755333" y="191091"/>
                    <a:pt x="754354" y="191205"/>
                    <a:pt x="753508" y="191072"/>
                  </a:cubicBezTo>
                  <a:cubicBezTo>
                    <a:pt x="753515" y="191522"/>
                    <a:pt x="753502" y="191916"/>
                    <a:pt x="753470" y="192253"/>
                  </a:cubicBezTo>
                  <a:cubicBezTo>
                    <a:pt x="753439" y="192589"/>
                    <a:pt x="753350" y="192907"/>
                    <a:pt x="753203" y="193205"/>
                  </a:cubicBezTo>
                  <a:cubicBezTo>
                    <a:pt x="753197" y="193504"/>
                    <a:pt x="753134" y="193745"/>
                    <a:pt x="753013" y="193929"/>
                  </a:cubicBezTo>
                  <a:cubicBezTo>
                    <a:pt x="752892" y="194113"/>
                    <a:pt x="752752" y="194278"/>
                    <a:pt x="752593" y="194424"/>
                  </a:cubicBezTo>
                  <a:cubicBezTo>
                    <a:pt x="752587" y="194278"/>
                    <a:pt x="752523" y="194113"/>
                    <a:pt x="752403" y="193929"/>
                  </a:cubicBezTo>
                  <a:cubicBezTo>
                    <a:pt x="752282" y="193745"/>
                    <a:pt x="752142" y="193504"/>
                    <a:pt x="751983" y="193205"/>
                  </a:cubicBezTo>
                  <a:cubicBezTo>
                    <a:pt x="751818" y="192748"/>
                    <a:pt x="751614" y="192291"/>
                    <a:pt x="751373" y="191834"/>
                  </a:cubicBezTo>
                  <a:cubicBezTo>
                    <a:pt x="751131" y="191376"/>
                    <a:pt x="750928" y="190919"/>
                    <a:pt x="750763" y="190462"/>
                  </a:cubicBezTo>
                  <a:cubicBezTo>
                    <a:pt x="750464" y="189871"/>
                    <a:pt x="750146" y="189529"/>
                    <a:pt x="749809" y="189433"/>
                  </a:cubicBezTo>
                  <a:cubicBezTo>
                    <a:pt x="749473" y="189338"/>
                    <a:pt x="749078" y="189376"/>
                    <a:pt x="748627" y="189548"/>
                  </a:cubicBezTo>
                  <a:cubicBezTo>
                    <a:pt x="747369" y="190475"/>
                    <a:pt x="746072" y="190906"/>
                    <a:pt x="744737" y="190843"/>
                  </a:cubicBezTo>
                  <a:cubicBezTo>
                    <a:pt x="743403" y="190779"/>
                    <a:pt x="742259" y="190144"/>
                    <a:pt x="741305" y="188938"/>
                  </a:cubicBezTo>
                  <a:cubicBezTo>
                    <a:pt x="740835" y="188182"/>
                    <a:pt x="740250" y="187484"/>
                    <a:pt x="739551" y="186842"/>
                  </a:cubicBezTo>
                  <a:cubicBezTo>
                    <a:pt x="738852" y="186201"/>
                    <a:pt x="738115" y="185579"/>
                    <a:pt x="737339" y="184976"/>
                  </a:cubicBezTo>
                  <a:cubicBezTo>
                    <a:pt x="737320" y="184817"/>
                    <a:pt x="737206" y="184677"/>
                    <a:pt x="736996" y="184556"/>
                  </a:cubicBezTo>
                  <a:cubicBezTo>
                    <a:pt x="736786" y="184436"/>
                    <a:pt x="736596" y="184372"/>
                    <a:pt x="736424" y="184366"/>
                  </a:cubicBezTo>
                  <a:cubicBezTo>
                    <a:pt x="735335" y="184785"/>
                    <a:pt x="734248" y="185242"/>
                    <a:pt x="733163" y="185738"/>
                  </a:cubicBezTo>
                  <a:cubicBezTo>
                    <a:pt x="732078" y="186233"/>
                    <a:pt x="731144" y="186995"/>
                    <a:pt x="730363" y="188024"/>
                  </a:cubicBezTo>
                  <a:cubicBezTo>
                    <a:pt x="729919" y="188373"/>
                    <a:pt x="729589" y="188894"/>
                    <a:pt x="729373" y="189586"/>
                  </a:cubicBezTo>
                  <a:cubicBezTo>
                    <a:pt x="729157" y="190278"/>
                    <a:pt x="728979" y="190875"/>
                    <a:pt x="728839" y="191376"/>
                  </a:cubicBezTo>
                  <a:cubicBezTo>
                    <a:pt x="728747" y="194298"/>
                    <a:pt x="728694" y="198276"/>
                    <a:pt x="728681" y="203309"/>
                  </a:cubicBezTo>
                  <a:cubicBezTo>
                    <a:pt x="728668" y="208342"/>
                    <a:pt x="728638" y="213358"/>
                    <a:pt x="728591" y="218357"/>
                  </a:cubicBezTo>
                  <a:cubicBezTo>
                    <a:pt x="728543" y="223356"/>
                    <a:pt x="728423" y="227266"/>
                    <a:pt x="728229" y="230086"/>
                  </a:cubicBezTo>
                  <a:cubicBezTo>
                    <a:pt x="728057" y="232537"/>
                    <a:pt x="727790" y="235026"/>
                    <a:pt x="727428" y="237554"/>
                  </a:cubicBezTo>
                  <a:cubicBezTo>
                    <a:pt x="727065" y="240081"/>
                    <a:pt x="726722" y="242570"/>
                    <a:pt x="726397" y="245021"/>
                  </a:cubicBezTo>
                  <a:cubicBezTo>
                    <a:pt x="726092" y="249288"/>
                    <a:pt x="724871" y="253556"/>
                    <a:pt x="722735" y="257823"/>
                  </a:cubicBezTo>
                  <a:cubicBezTo>
                    <a:pt x="722092" y="258883"/>
                    <a:pt x="721317" y="259963"/>
                    <a:pt x="720407" y="261061"/>
                  </a:cubicBezTo>
                  <a:cubicBezTo>
                    <a:pt x="719498" y="262160"/>
                    <a:pt x="718646" y="263316"/>
                    <a:pt x="717851" y="264528"/>
                  </a:cubicBezTo>
                  <a:lnTo>
                    <a:pt x="717546" y="264833"/>
                  </a:lnTo>
                  <a:cubicBezTo>
                    <a:pt x="717043" y="265900"/>
                    <a:pt x="716293" y="266814"/>
                    <a:pt x="715295" y="267576"/>
                  </a:cubicBezTo>
                  <a:cubicBezTo>
                    <a:pt x="714296" y="268338"/>
                    <a:pt x="713317" y="268948"/>
                    <a:pt x="712357" y="269405"/>
                  </a:cubicBezTo>
                  <a:lnTo>
                    <a:pt x="707168" y="268491"/>
                  </a:lnTo>
                  <a:cubicBezTo>
                    <a:pt x="706875" y="268497"/>
                    <a:pt x="706621" y="268561"/>
                    <a:pt x="706405" y="268681"/>
                  </a:cubicBezTo>
                  <a:cubicBezTo>
                    <a:pt x="706188" y="268802"/>
                    <a:pt x="705934" y="268942"/>
                    <a:pt x="705642" y="269100"/>
                  </a:cubicBezTo>
                  <a:lnTo>
                    <a:pt x="706557" y="269710"/>
                  </a:lnTo>
                  <a:cubicBezTo>
                    <a:pt x="707486" y="270459"/>
                    <a:pt x="708452" y="270789"/>
                    <a:pt x="709457" y="270701"/>
                  </a:cubicBezTo>
                  <a:cubicBezTo>
                    <a:pt x="710462" y="270612"/>
                    <a:pt x="711428" y="270180"/>
                    <a:pt x="712357" y="269405"/>
                  </a:cubicBezTo>
                  <a:cubicBezTo>
                    <a:pt x="711854" y="270339"/>
                    <a:pt x="711104" y="270986"/>
                    <a:pt x="710106" y="271348"/>
                  </a:cubicBezTo>
                  <a:cubicBezTo>
                    <a:pt x="709107" y="271710"/>
                    <a:pt x="708128" y="271672"/>
                    <a:pt x="707168" y="271234"/>
                  </a:cubicBezTo>
                  <a:lnTo>
                    <a:pt x="697142" y="266967"/>
                  </a:lnTo>
                  <a:cubicBezTo>
                    <a:pt x="695446" y="266046"/>
                    <a:pt x="693732" y="265068"/>
                    <a:pt x="691998" y="264033"/>
                  </a:cubicBezTo>
                  <a:cubicBezTo>
                    <a:pt x="690265" y="262998"/>
                    <a:pt x="688626" y="261944"/>
                    <a:pt x="687083" y="260871"/>
                  </a:cubicBezTo>
                  <a:cubicBezTo>
                    <a:pt x="685445" y="259779"/>
                    <a:pt x="684150" y="258458"/>
                    <a:pt x="683197" y="256908"/>
                  </a:cubicBezTo>
                  <a:cubicBezTo>
                    <a:pt x="682245" y="255359"/>
                    <a:pt x="681406" y="253733"/>
                    <a:pt x="680683" y="252032"/>
                  </a:cubicBezTo>
                  <a:cubicBezTo>
                    <a:pt x="680091" y="250800"/>
                    <a:pt x="679595" y="249530"/>
                    <a:pt x="679195" y="248222"/>
                  </a:cubicBezTo>
                  <a:cubicBezTo>
                    <a:pt x="678795" y="246913"/>
                    <a:pt x="678376" y="245643"/>
                    <a:pt x="677939" y="244412"/>
                  </a:cubicBezTo>
                  <a:lnTo>
                    <a:pt x="672148" y="235268"/>
                  </a:lnTo>
                  <a:lnTo>
                    <a:pt x="670319" y="232829"/>
                  </a:lnTo>
                  <a:cubicBezTo>
                    <a:pt x="667253" y="228701"/>
                    <a:pt x="665834" y="226729"/>
                    <a:pt x="666064" y="226914"/>
                  </a:cubicBezTo>
                  <a:cubicBezTo>
                    <a:pt x="666293" y="227098"/>
                    <a:pt x="667064" y="227994"/>
                    <a:pt x="668378" y="229601"/>
                  </a:cubicBezTo>
                  <a:cubicBezTo>
                    <a:pt x="669691" y="231207"/>
                    <a:pt x="670440" y="232080"/>
                    <a:pt x="670624" y="232220"/>
                  </a:cubicBezTo>
                  <a:lnTo>
                    <a:pt x="674587" y="234353"/>
                  </a:lnTo>
                  <a:lnTo>
                    <a:pt x="687067" y="240754"/>
                  </a:lnTo>
                  <a:cubicBezTo>
                    <a:pt x="688753" y="241503"/>
                    <a:pt x="690477" y="242214"/>
                    <a:pt x="692240" y="242888"/>
                  </a:cubicBezTo>
                  <a:cubicBezTo>
                    <a:pt x="694002" y="243561"/>
                    <a:pt x="695726" y="244272"/>
                    <a:pt x="697412" y="245021"/>
                  </a:cubicBezTo>
                  <a:cubicBezTo>
                    <a:pt x="697862" y="245161"/>
                    <a:pt x="698255" y="245262"/>
                    <a:pt x="698591" y="245326"/>
                  </a:cubicBezTo>
                  <a:cubicBezTo>
                    <a:pt x="698927" y="245389"/>
                    <a:pt x="699244" y="245491"/>
                    <a:pt x="699542" y="245631"/>
                  </a:cubicBezTo>
                  <a:lnTo>
                    <a:pt x="699542" y="198082"/>
                  </a:lnTo>
                  <a:cubicBezTo>
                    <a:pt x="695758" y="199054"/>
                    <a:pt x="692068" y="200006"/>
                    <a:pt x="688474" y="200939"/>
                  </a:cubicBezTo>
                  <a:cubicBezTo>
                    <a:pt x="684880" y="201873"/>
                    <a:pt x="681267" y="202444"/>
                    <a:pt x="677635" y="202654"/>
                  </a:cubicBezTo>
                  <a:cubicBezTo>
                    <a:pt x="681286" y="202019"/>
                    <a:pt x="684880" y="201232"/>
                    <a:pt x="688417" y="200292"/>
                  </a:cubicBezTo>
                  <a:cubicBezTo>
                    <a:pt x="691953" y="199352"/>
                    <a:pt x="695470" y="198412"/>
                    <a:pt x="698968" y="197472"/>
                  </a:cubicBezTo>
                  <a:lnTo>
                    <a:pt x="698968" y="196558"/>
                  </a:lnTo>
                  <a:lnTo>
                    <a:pt x="693789" y="198082"/>
                  </a:lnTo>
                  <a:cubicBezTo>
                    <a:pt x="691649" y="198406"/>
                    <a:pt x="689452" y="198825"/>
                    <a:pt x="687198" y="199339"/>
                  </a:cubicBezTo>
                  <a:cubicBezTo>
                    <a:pt x="684944" y="199854"/>
                    <a:pt x="682670" y="200349"/>
                    <a:pt x="680378" y="200825"/>
                  </a:cubicBezTo>
                  <a:cubicBezTo>
                    <a:pt x="678828" y="201092"/>
                    <a:pt x="677203" y="201168"/>
                    <a:pt x="675501" y="201054"/>
                  </a:cubicBezTo>
                  <a:cubicBezTo>
                    <a:pt x="673799" y="200939"/>
                    <a:pt x="672174" y="200863"/>
                    <a:pt x="670624" y="200825"/>
                  </a:cubicBezTo>
                  <a:cubicBezTo>
                    <a:pt x="669430" y="200622"/>
                    <a:pt x="668465" y="200190"/>
                    <a:pt x="667729" y="199530"/>
                  </a:cubicBezTo>
                  <a:cubicBezTo>
                    <a:pt x="666992" y="198869"/>
                    <a:pt x="666332" y="198285"/>
                    <a:pt x="665747" y="197777"/>
                  </a:cubicBezTo>
                  <a:cubicBezTo>
                    <a:pt x="665392" y="197422"/>
                    <a:pt x="664884" y="197218"/>
                    <a:pt x="664223" y="197168"/>
                  </a:cubicBezTo>
                  <a:cubicBezTo>
                    <a:pt x="663474" y="197155"/>
                    <a:pt x="662915" y="196952"/>
                    <a:pt x="662547" y="196558"/>
                  </a:cubicBezTo>
                  <a:cubicBezTo>
                    <a:pt x="662179" y="196164"/>
                    <a:pt x="661925" y="195656"/>
                    <a:pt x="661785" y="195034"/>
                  </a:cubicBezTo>
                  <a:cubicBezTo>
                    <a:pt x="661652" y="194374"/>
                    <a:pt x="661766" y="193713"/>
                    <a:pt x="662128" y="193053"/>
                  </a:cubicBezTo>
                  <a:cubicBezTo>
                    <a:pt x="662490" y="192392"/>
                    <a:pt x="662985" y="192037"/>
                    <a:pt x="663614" y="191986"/>
                  </a:cubicBezTo>
                  <a:cubicBezTo>
                    <a:pt x="667278" y="190602"/>
                    <a:pt x="670923" y="189255"/>
                    <a:pt x="674549" y="187947"/>
                  </a:cubicBezTo>
                  <a:cubicBezTo>
                    <a:pt x="678174" y="186639"/>
                    <a:pt x="681743" y="185445"/>
                    <a:pt x="685255" y="184366"/>
                  </a:cubicBezTo>
                  <a:lnTo>
                    <a:pt x="698056" y="180409"/>
                  </a:lnTo>
                  <a:cubicBezTo>
                    <a:pt x="698350" y="180128"/>
                    <a:pt x="698631" y="179941"/>
                    <a:pt x="698900" y="179848"/>
                  </a:cubicBezTo>
                  <a:cubicBezTo>
                    <a:pt x="699169" y="179754"/>
                    <a:pt x="699383" y="179642"/>
                    <a:pt x="699542" y="179511"/>
                  </a:cubicBezTo>
                  <a:cubicBezTo>
                    <a:pt x="699707" y="179343"/>
                    <a:pt x="699835" y="179155"/>
                    <a:pt x="699924" y="178950"/>
                  </a:cubicBezTo>
                  <a:cubicBezTo>
                    <a:pt x="700013" y="178744"/>
                    <a:pt x="699987" y="178632"/>
                    <a:pt x="699847" y="178613"/>
                  </a:cubicBezTo>
                  <a:cubicBezTo>
                    <a:pt x="699842" y="178452"/>
                    <a:pt x="699736" y="178311"/>
                    <a:pt x="699531" y="178189"/>
                  </a:cubicBezTo>
                  <a:cubicBezTo>
                    <a:pt x="699326" y="178068"/>
                    <a:pt x="699139" y="178003"/>
                    <a:pt x="698968" y="177997"/>
                  </a:cubicBezTo>
                  <a:cubicBezTo>
                    <a:pt x="697445" y="177702"/>
                    <a:pt x="695922" y="177445"/>
                    <a:pt x="694398" y="177227"/>
                  </a:cubicBezTo>
                  <a:cubicBezTo>
                    <a:pt x="692875" y="177009"/>
                    <a:pt x="691351" y="176752"/>
                    <a:pt x="689827" y="176457"/>
                  </a:cubicBezTo>
                  <a:cubicBezTo>
                    <a:pt x="683718" y="175594"/>
                    <a:pt x="677495" y="175095"/>
                    <a:pt x="671158" y="174960"/>
                  </a:cubicBezTo>
                  <a:cubicBezTo>
                    <a:pt x="664820" y="174825"/>
                    <a:pt x="658445" y="174710"/>
                    <a:pt x="652031" y="174618"/>
                  </a:cubicBezTo>
                  <a:cubicBezTo>
                    <a:pt x="648996" y="174487"/>
                    <a:pt x="645999" y="174525"/>
                    <a:pt x="643040" y="174732"/>
                  </a:cubicBezTo>
                  <a:cubicBezTo>
                    <a:pt x="640081" y="174940"/>
                    <a:pt x="637084" y="175207"/>
                    <a:pt x="634048" y="175533"/>
                  </a:cubicBezTo>
                  <a:cubicBezTo>
                    <a:pt x="630575" y="175899"/>
                    <a:pt x="627311" y="176703"/>
                    <a:pt x="624256" y="177943"/>
                  </a:cubicBezTo>
                  <a:cubicBezTo>
                    <a:pt x="621202" y="179183"/>
                    <a:pt x="618167" y="180511"/>
                    <a:pt x="615151" y="181928"/>
                  </a:cubicBezTo>
                  <a:lnTo>
                    <a:pt x="603568" y="187109"/>
                  </a:lnTo>
                  <a:cubicBezTo>
                    <a:pt x="603556" y="186817"/>
                    <a:pt x="603505" y="186639"/>
                    <a:pt x="603416" y="186576"/>
                  </a:cubicBezTo>
                  <a:cubicBezTo>
                    <a:pt x="603327" y="186512"/>
                    <a:pt x="603276" y="186487"/>
                    <a:pt x="603263" y="186500"/>
                  </a:cubicBezTo>
                  <a:cubicBezTo>
                    <a:pt x="603562" y="186334"/>
                    <a:pt x="603803" y="186131"/>
                    <a:pt x="603987" y="185890"/>
                  </a:cubicBezTo>
                  <a:cubicBezTo>
                    <a:pt x="604172" y="185649"/>
                    <a:pt x="604337" y="185446"/>
                    <a:pt x="604483" y="185281"/>
                  </a:cubicBezTo>
                  <a:cubicBezTo>
                    <a:pt x="603886" y="185110"/>
                    <a:pt x="603327" y="184920"/>
                    <a:pt x="602806" y="184711"/>
                  </a:cubicBezTo>
                  <a:cubicBezTo>
                    <a:pt x="602286" y="184502"/>
                    <a:pt x="601727" y="184388"/>
                    <a:pt x="601130" y="184369"/>
                  </a:cubicBezTo>
                  <a:cubicBezTo>
                    <a:pt x="600488" y="184274"/>
                    <a:pt x="599790" y="184312"/>
                    <a:pt x="599034" y="184483"/>
                  </a:cubicBezTo>
                  <a:cubicBezTo>
                    <a:pt x="598279" y="184654"/>
                    <a:pt x="597656" y="184616"/>
                    <a:pt x="597167" y="184369"/>
                  </a:cubicBezTo>
                  <a:cubicBezTo>
                    <a:pt x="596571" y="184166"/>
                    <a:pt x="596012" y="183735"/>
                    <a:pt x="595491" y="183077"/>
                  </a:cubicBezTo>
                  <a:cubicBezTo>
                    <a:pt x="594970" y="182418"/>
                    <a:pt x="594412" y="181835"/>
                    <a:pt x="593815" y="181328"/>
                  </a:cubicBezTo>
                  <a:cubicBezTo>
                    <a:pt x="593459" y="181014"/>
                    <a:pt x="593256" y="180708"/>
                    <a:pt x="593205" y="180409"/>
                  </a:cubicBezTo>
                  <a:cubicBezTo>
                    <a:pt x="592735" y="180572"/>
                    <a:pt x="592303" y="180697"/>
                    <a:pt x="591910" y="180785"/>
                  </a:cubicBezTo>
                  <a:cubicBezTo>
                    <a:pt x="591516" y="180874"/>
                    <a:pt x="591237" y="180848"/>
                    <a:pt x="591072" y="180708"/>
                  </a:cubicBezTo>
                  <a:cubicBezTo>
                    <a:pt x="590602" y="180528"/>
                    <a:pt x="590246" y="180216"/>
                    <a:pt x="590005" y="179773"/>
                  </a:cubicBezTo>
                  <a:cubicBezTo>
                    <a:pt x="589763" y="179330"/>
                    <a:pt x="589713" y="178943"/>
                    <a:pt x="589852" y="178613"/>
                  </a:cubicBezTo>
                  <a:cubicBezTo>
                    <a:pt x="590017" y="177965"/>
                    <a:pt x="590297" y="177259"/>
                    <a:pt x="590690" y="176497"/>
                  </a:cubicBezTo>
                  <a:cubicBezTo>
                    <a:pt x="591084" y="175734"/>
                    <a:pt x="591516" y="175108"/>
                    <a:pt x="591986" y="174618"/>
                  </a:cubicBezTo>
                  <a:cubicBezTo>
                    <a:pt x="594119" y="173246"/>
                    <a:pt x="596253" y="171903"/>
                    <a:pt x="598387" y="170591"/>
                  </a:cubicBezTo>
                  <a:cubicBezTo>
                    <a:pt x="600520" y="169279"/>
                    <a:pt x="602654" y="168080"/>
                    <a:pt x="604787" y="166993"/>
                  </a:cubicBezTo>
                  <a:cubicBezTo>
                    <a:pt x="608140" y="165280"/>
                    <a:pt x="611493" y="163530"/>
                    <a:pt x="614846" y="161742"/>
                  </a:cubicBezTo>
                  <a:cubicBezTo>
                    <a:pt x="618199" y="159953"/>
                    <a:pt x="621551" y="158355"/>
                    <a:pt x="624904" y="156947"/>
                  </a:cubicBezTo>
                  <a:cubicBezTo>
                    <a:pt x="629635" y="154676"/>
                    <a:pt x="634423" y="152520"/>
                    <a:pt x="639268" y="150478"/>
                  </a:cubicBezTo>
                  <a:cubicBezTo>
                    <a:pt x="644113" y="148436"/>
                    <a:pt x="648977" y="146432"/>
                    <a:pt x="653860" y="144466"/>
                  </a:cubicBezTo>
                  <a:cubicBezTo>
                    <a:pt x="656159" y="143419"/>
                    <a:pt x="658496" y="142468"/>
                    <a:pt x="660871" y="141612"/>
                  </a:cubicBezTo>
                  <a:cubicBezTo>
                    <a:pt x="663246" y="140756"/>
                    <a:pt x="665582" y="139880"/>
                    <a:pt x="667881" y="138986"/>
                  </a:cubicBezTo>
                  <a:cubicBezTo>
                    <a:pt x="667830" y="138936"/>
                    <a:pt x="667932" y="138733"/>
                    <a:pt x="668186" y="138377"/>
                  </a:cubicBezTo>
                  <a:lnTo>
                    <a:pt x="659956" y="138377"/>
                  </a:lnTo>
                  <a:cubicBezTo>
                    <a:pt x="658293" y="138378"/>
                    <a:pt x="656743" y="138149"/>
                    <a:pt x="655308" y="137691"/>
                  </a:cubicBezTo>
                  <a:cubicBezTo>
                    <a:pt x="653873" y="137234"/>
                    <a:pt x="652476" y="136547"/>
                    <a:pt x="651117" y="135630"/>
                  </a:cubicBezTo>
                  <a:cubicBezTo>
                    <a:pt x="650171" y="135196"/>
                    <a:pt x="649320" y="134685"/>
                    <a:pt x="648564" y="134098"/>
                  </a:cubicBezTo>
                  <a:cubicBezTo>
                    <a:pt x="647809" y="133511"/>
                    <a:pt x="647339" y="132694"/>
                    <a:pt x="647155" y="131647"/>
                  </a:cubicBezTo>
                  <a:cubicBezTo>
                    <a:pt x="647161" y="131347"/>
                    <a:pt x="647224" y="131028"/>
                    <a:pt x="647345" y="130689"/>
                  </a:cubicBezTo>
                  <a:cubicBezTo>
                    <a:pt x="647466" y="130351"/>
                    <a:pt x="647606" y="129955"/>
                    <a:pt x="647764" y="129502"/>
                  </a:cubicBezTo>
                  <a:cubicBezTo>
                    <a:pt x="647796" y="129337"/>
                    <a:pt x="647961" y="129211"/>
                    <a:pt x="648260" y="129122"/>
                  </a:cubicBezTo>
                  <a:cubicBezTo>
                    <a:pt x="648558" y="129033"/>
                    <a:pt x="648799" y="129059"/>
                    <a:pt x="648983" y="129198"/>
                  </a:cubicBezTo>
                  <a:cubicBezTo>
                    <a:pt x="650203" y="130212"/>
                    <a:pt x="651422" y="130632"/>
                    <a:pt x="652641" y="130460"/>
                  </a:cubicBezTo>
                  <a:cubicBezTo>
                    <a:pt x="653860" y="130288"/>
                    <a:pt x="655079" y="129867"/>
                    <a:pt x="656299" y="129198"/>
                  </a:cubicBezTo>
                  <a:cubicBezTo>
                    <a:pt x="661906" y="127291"/>
                    <a:pt x="667303" y="124947"/>
                    <a:pt x="672491" y="122166"/>
                  </a:cubicBezTo>
                  <a:cubicBezTo>
                    <a:pt x="677679" y="119385"/>
                    <a:pt x="682848" y="116661"/>
                    <a:pt x="687998" y="113994"/>
                  </a:cubicBezTo>
                  <a:lnTo>
                    <a:pt x="700782" y="107589"/>
                  </a:lnTo>
                  <a:cubicBezTo>
                    <a:pt x="701562" y="107246"/>
                    <a:pt x="702117" y="106636"/>
                    <a:pt x="702444" y="105759"/>
                  </a:cubicBezTo>
                  <a:cubicBezTo>
                    <a:pt x="702772" y="104882"/>
                    <a:pt x="702721" y="103967"/>
                    <a:pt x="702293" y="103013"/>
                  </a:cubicBezTo>
                  <a:cubicBezTo>
                    <a:pt x="702268" y="102848"/>
                    <a:pt x="702092" y="102721"/>
                    <a:pt x="701764" y="102632"/>
                  </a:cubicBezTo>
                  <a:cubicBezTo>
                    <a:pt x="701437" y="102543"/>
                    <a:pt x="701109" y="102569"/>
                    <a:pt x="700782" y="102708"/>
                  </a:cubicBezTo>
                  <a:cubicBezTo>
                    <a:pt x="697291" y="104380"/>
                    <a:pt x="693779" y="105994"/>
                    <a:pt x="690243" y="107551"/>
                  </a:cubicBezTo>
                  <a:cubicBezTo>
                    <a:pt x="686708" y="109108"/>
                    <a:pt x="683115" y="110646"/>
                    <a:pt x="679463" y="112165"/>
                  </a:cubicBezTo>
                  <a:cubicBezTo>
                    <a:pt x="678536" y="112642"/>
                    <a:pt x="677495" y="113137"/>
                    <a:pt x="676339" y="113651"/>
                  </a:cubicBezTo>
                  <a:cubicBezTo>
                    <a:pt x="675184" y="114165"/>
                    <a:pt x="673990" y="114583"/>
                    <a:pt x="672758" y="114906"/>
                  </a:cubicBezTo>
                  <a:cubicBezTo>
                    <a:pt x="672809" y="114551"/>
                    <a:pt x="672707" y="114349"/>
                    <a:pt x="672453" y="114298"/>
                  </a:cubicBezTo>
                  <a:lnTo>
                    <a:pt x="676720" y="112776"/>
                  </a:lnTo>
                  <a:lnTo>
                    <a:pt x="676720" y="112470"/>
                  </a:lnTo>
                  <a:lnTo>
                    <a:pt x="668491" y="112470"/>
                  </a:lnTo>
                  <a:cubicBezTo>
                    <a:pt x="667875" y="112305"/>
                    <a:pt x="667278" y="112102"/>
                    <a:pt x="666700" y="111860"/>
                  </a:cubicBezTo>
                  <a:cubicBezTo>
                    <a:pt x="666122" y="111619"/>
                    <a:pt x="665601" y="111415"/>
                    <a:pt x="665138" y="111250"/>
                  </a:cubicBezTo>
                  <a:cubicBezTo>
                    <a:pt x="664693" y="110920"/>
                    <a:pt x="664287" y="110513"/>
                    <a:pt x="663919" y="110030"/>
                  </a:cubicBezTo>
                  <a:cubicBezTo>
                    <a:pt x="663550" y="109547"/>
                    <a:pt x="663144" y="109140"/>
                    <a:pt x="662699" y="108810"/>
                  </a:cubicBezTo>
                  <a:cubicBezTo>
                    <a:pt x="662553" y="108797"/>
                    <a:pt x="662388" y="108746"/>
                    <a:pt x="662204" y="108657"/>
                  </a:cubicBezTo>
                  <a:cubicBezTo>
                    <a:pt x="662020" y="108568"/>
                    <a:pt x="661779" y="108517"/>
                    <a:pt x="661480" y="108505"/>
                  </a:cubicBezTo>
                  <a:cubicBezTo>
                    <a:pt x="660560" y="108517"/>
                    <a:pt x="659886" y="108263"/>
                    <a:pt x="659461" y="107742"/>
                  </a:cubicBezTo>
                  <a:cubicBezTo>
                    <a:pt x="659036" y="107221"/>
                    <a:pt x="658896" y="106356"/>
                    <a:pt x="659042" y="105149"/>
                  </a:cubicBezTo>
                  <a:cubicBezTo>
                    <a:pt x="659347" y="104844"/>
                    <a:pt x="659347" y="104539"/>
                    <a:pt x="659042" y="104234"/>
                  </a:cubicBezTo>
                  <a:lnTo>
                    <a:pt x="656908" y="100878"/>
                  </a:lnTo>
                  <a:cubicBezTo>
                    <a:pt x="656654" y="101183"/>
                    <a:pt x="656553" y="101488"/>
                    <a:pt x="656603" y="101793"/>
                  </a:cubicBezTo>
                  <a:cubicBezTo>
                    <a:pt x="656152" y="102232"/>
                    <a:pt x="655759" y="102422"/>
                    <a:pt x="655422" y="102365"/>
                  </a:cubicBezTo>
                  <a:cubicBezTo>
                    <a:pt x="655086" y="102308"/>
                    <a:pt x="654768" y="102117"/>
                    <a:pt x="654470" y="101793"/>
                  </a:cubicBezTo>
                  <a:cubicBezTo>
                    <a:pt x="653873" y="101177"/>
                    <a:pt x="653543" y="100503"/>
                    <a:pt x="653479" y="99772"/>
                  </a:cubicBezTo>
                  <a:cubicBezTo>
                    <a:pt x="653416" y="99041"/>
                    <a:pt x="653543" y="98291"/>
                    <a:pt x="653860" y="97522"/>
                  </a:cubicBezTo>
                  <a:cubicBezTo>
                    <a:pt x="654800" y="94948"/>
                    <a:pt x="655968" y="92546"/>
                    <a:pt x="657365" y="90315"/>
                  </a:cubicBezTo>
                  <a:cubicBezTo>
                    <a:pt x="658762" y="88084"/>
                    <a:pt x="660236" y="85911"/>
                    <a:pt x="661785" y="83794"/>
                  </a:cubicBezTo>
                  <a:cubicBezTo>
                    <a:pt x="664376" y="80451"/>
                    <a:pt x="667119" y="77223"/>
                    <a:pt x="670015" y="74113"/>
                  </a:cubicBezTo>
                  <a:cubicBezTo>
                    <a:pt x="672910" y="71002"/>
                    <a:pt x="675958" y="67936"/>
                    <a:pt x="679159" y="64915"/>
                  </a:cubicBezTo>
                  <a:lnTo>
                    <a:pt x="691960" y="53319"/>
                  </a:lnTo>
                  <a:lnTo>
                    <a:pt x="693789" y="51799"/>
                  </a:lnTo>
                  <a:cubicBezTo>
                    <a:pt x="693776" y="51792"/>
                    <a:pt x="693726" y="51729"/>
                    <a:pt x="693637" y="51609"/>
                  </a:cubicBezTo>
                  <a:cubicBezTo>
                    <a:pt x="693548" y="51488"/>
                    <a:pt x="693497" y="51349"/>
                    <a:pt x="693484" y="51190"/>
                  </a:cubicBezTo>
                  <a:lnTo>
                    <a:pt x="684950" y="54231"/>
                  </a:lnTo>
                  <a:cubicBezTo>
                    <a:pt x="682200" y="55016"/>
                    <a:pt x="679394" y="55650"/>
                    <a:pt x="676530" y="56131"/>
                  </a:cubicBezTo>
                  <a:cubicBezTo>
                    <a:pt x="673666" y="56612"/>
                    <a:pt x="670783" y="56790"/>
                    <a:pt x="667881" y="56663"/>
                  </a:cubicBezTo>
                  <a:cubicBezTo>
                    <a:pt x="666960" y="56619"/>
                    <a:pt x="665982" y="56403"/>
                    <a:pt x="664947" y="56017"/>
                  </a:cubicBezTo>
                  <a:cubicBezTo>
                    <a:pt x="663912" y="55631"/>
                    <a:pt x="662858" y="55339"/>
                    <a:pt x="661785" y="55143"/>
                  </a:cubicBezTo>
                  <a:cubicBezTo>
                    <a:pt x="660566" y="54535"/>
                    <a:pt x="659042" y="53927"/>
                    <a:pt x="657213" y="53319"/>
                  </a:cubicBezTo>
                  <a:cubicBezTo>
                    <a:pt x="656603" y="52888"/>
                    <a:pt x="655994" y="52533"/>
                    <a:pt x="655384" y="52255"/>
                  </a:cubicBezTo>
                  <a:cubicBezTo>
                    <a:pt x="654775" y="51976"/>
                    <a:pt x="654165" y="51621"/>
                    <a:pt x="653555" y="51190"/>
                  </a:cubicBezTo>
                  <a:cubicBezTo>
                    <a:pt x="652812" y="50715"/>
                    <a:pt x="652089" y="50221"/>
                    <a:pt x="651384" y="49708"/>
                  </a:cubicBezTo>
                  <a:cubicBezTo>
                    <a:pt x="650679" y="49195"/>
                    <a:pt x="649879" y="48777"/>
                    <a:pt x="648983" y="48454"/>
                  </a:cubicBezTo>
                  <a:cubicBezTo>
                    <a:pt x="648056" y="48290"/>
                    <a:pt x="647320" y="47859"/>
                    <a:pt x="646774" y="47161"/>
                  </a:cubicBezTo>
                  <a:cubicBezTo>
                    <a:pt x="646228" y="46463"/>
                    <a:pt x="645948" y="45573"/>
                    <a:pt x="645935" y="44491"/>
                  </a:cubicBezTo>
                  <a:cubicBezTo>
                    <a:pt x="645935" y="40512"/>
                    <a:pt x="646850" y="36549"/>
                    <a:pt x="648679" y="32601"/>
                  </a:cubicBezTo>
                  <a:lnTo>
                    <a:pt x="648983" y="32296"/>
                  </a:lnTo>
                  <a:lnTo>
                    <a:pt x="650203" y="35033"/>
                  </a:lnTo>
                  <a:cubicBezTo>
                    <a:pt x="651282" y="36560"/>
                    <a:pt x="652628" y="37764"/>
                    <a:pt x="654241" y="38645"/>
                  </a:cubicBezTo>
                  <a:cubicBezTo>
                    <a:pt x="655854" y="39525"/>
                    <a:pt x="657658" y="40045"/>
                    <a:pt x="659651" y="40203"/>
                  </a:cubicBezTo>
                  <a:cubicBezTo>
                    <a:pt x="660725" y="40305"/>
                    <a:pt x="661855" y="40102"/>
                    <a:pt x="663042" y="39595"/>
                  </a:cubicBezTo>
                  <a:cubicBezTo>
                    <a:pt x="664230" y="39088"/>
                    <a:pt x="665436" y="38581"/>
                    <a:pt x="666662" y="38074"/>
                  </a:cubicBezTo>
                  <a:cubicBezTo>
                    <a:pt x="671697" y="35958"/>
                    <a:pt x="676714" y="33880"/>
                    <a:pt x="681711" y="31840"/>
                  </a:cubicBezTo>
                  <a:cubicBezTo>
                    <a:pt x="686709" y="29800"/>
                    <a:pt x="691649" y="27721"/>
                    <a:pt x="696532" y="25603"/>
                  </a:cubicBezTo>
                  <a:cubicBezTo>
                    <a:pt x="698713" y="24740"/>
                    <a:pt x="700734" y="24028"/>
                    <a:pt x="702595" y="23470"/>
                  </a:cubicBezTo>
                  <a:cubicBezTo>
                    <a:pt x="703190" y="23305"/>
                    <a:pt x="703595" y="23025"/>
                    <a:pt x="703811" y="22631"/>
                  </a:cubicBezTo>
                  <a:cubicBezTo>
                    <a:pt x="704027" y="22238"/>
                    <a:pt x="704128" y="21806"/>
                    <a:pt x="704115" y="21336"/>
                  </a:cubicBezTo>
                  <a:cubicBezTo>
                    <a:pt x="704096" y="20555"/>
                    <a:pt x="704058" y="19679"/>
                    <a:pt x="704001" y="18707"/>
                  </a:cubicBezTo>
                  <a:cubicBezTo>
                    <a:pt x="703944" y="17736"/>
                    <a:pt x="703982" y="16783"/>
                    <a:pt x="704115" y="15850"/>
                  </a:cubicBezTo>
                  <a:cubicBezTo>
                    <a:pt x="704141" y="15386"/>
                    <a:pt x="704243" y="14865"/>
                    <a:pt x="704421" y="14288"/>
                  </a:cubicBezTo>
                  <a:cubicBezTo>
                    <a:pt x="704599" y="13710"/>
                    <a:pt x="704700" y="13113"/>
                    <a:pt x="704726" y="12497"/>
                  </a:cubicBezTo>
                  <a:cubicBezTo>
                    <a:pt x="704726" y="11582"/>
                    <a:pt x="704421" y="10668"/>
                    <a:pt x="703810" y="9754"/>
                  </a:cubicBezTo>
                  <a:cubicBezTo>
                    <a:pt x="702244" y="7671"/>
                    <a:pt x="701436" y="5436"/>
                    <a:pt x="701386" y="3048"/>
                  </a:cubicBezTo>
                  <a:cubicBezTo>
                    <a:pt x="701348" y="2261"/>
                    <a:pt x="701424" y="1702"/>
                    <a:pt x="701613" y="1372"/>
                  </a:cubicBezTo>
                  <a:cubicBezTo>
                    <a:pt x="701802" y="1041"/>
                    <a:pt x="702331" y="1092"/>
                    <a:pt x="703200" y="1524"/>
                  </a:cubicBezTo>
                  <a:cubicBezTo>
                    <a:pt x="703810" y="1575"/>
                    <a:pt x="704421" y="1473"/>
                    <a:pt x="705031" y="1219"/>
                  </a:cubicBezTo>
                  <a:cubicBezTo>
                    <a:pt x="705762" y="940"/>
                    <a:pt x="706284" y="889"/>
                    <a:pt x="706595" y="1067"/>
                  </a:cubicBezTo>
                  <a:close/>
                  <a:moveTo>
                    <a:pt x="1764922" y="0"/>
                  </a:moveTo>
                  <a:cubicBezTo>
                    <a:pt x="1766525" y="292"/>
                    <a:pt x="1767788" y="775"/>
                    <a:pt x="1768710" y="1448"/>
                  </a:cubicBezTo>
                  <a:cubicBezTo>
                    <a:pt x="1769633" y="2121"/>
                    <a:pt x="1770597" y="3061"/>
                    <a:pt x="1771600" y="4267"/>
                  </a:cubicBezTo>
                  <a:cubicBezTo>
                    <a:pt x="1772921" y="5626"/>
                    <a:pt x="1774013" y="7023"/>
                    <a:pt x="1774877" y="8458"/>
                  </a:cubicBezTo>
                  <a:cubicBezTo>
                    <a:pt x="1775740" y="9893"/>
                    <a:pt x="1776680" y="11443"/>
                    <a:pt x="1777696" y="13106"/>
                  </a:cubicBezTo>
                  <a:cubicBezTo>
                    <a:pt x="1778591" y="14173"/>
                    <a:pt x="1779468" y="15316"/>
                    <a:pt x="1780325" y="16535"/>
                  </a:cubicBezTo>
                  <a:cubicBezTo>
                    <a:pt x="1781182" y="17755"/>
                    <a:pt x="1782135" y="19050"/>
                    <a:pt x="1783182" y="20422"/>
                  </a:cubicBezTo>
                  <a:cubicBezTo>
                    <a:pt x="1784656" y="22504"/>
                    <a:pt x="1785976" y="25044"/>
                    <a:pt x="1787145" y="28042"/>
                  </a:cubicBezTo>
                  <a:cubicBezTo>
                    <a:pt x="1788059" y="29401"/>
                    <a:pt x="1788821" y="30874"/>
                    <a:pt x="1789431" y="32461"/>
                  </a:cubicBezTo>
                  <a:cubicBezTo>
                    <a:pt x="1790040" y="34049"/>
                    <a:pt x="1790498" y="35827"/>
                    <a:pt x="1790802" y="37795"/>
                  </a:cubicBezTo>
                  <a:cubicBezTo>
                    <a:pt x="1791241" y="39192"/>
                    <a:pt x="1791507" y="40665"/>
                    <a:pt x="1791602" y="42215"/>
                  </a:cubicBezTo>
                  <a:cubicBezTo>
                    <a:pt x="1791698" y="43764"/>
                    <a:pt x="1791736" y="45237"/>
                    <a:pt x="1791717" y="46634"/>
                  </a:cubicBezTo>
                  <a:cubicBezTo>
                    <a:pt x="1792250" y="48463"/>
                    <a:pt x="1792403" y="50216"/>
                    <a:pt x="1792174" y="51892"/>
                  </a:cubicBezTo>
                  <a:cubicBezTo>
                    <a:pt x="1791945" y="53569"/>
                    <a:pt x="1791793" y="55169"/>
                    <a:pt x="1791717" y="56693"/>
                  </a:cubicBezTo>
                  <a:cubicBezTo>
                    <a:pt x="1791768" y="57607"/>
                    <a:pt x="1791666" y="58826"/>
                    <a:pt x="1791412" y="60350"/>
                  </a:cubicBezTo>
                  <a:cubicBezTo>
                    <a:pt x="1791888" y="59785"/>
                    <a:pt x="1792460" y="59392"/>
                    <a:pt x="1793126" y="59169"/>
                  </a:cubicBezTo>
                  <a:cubicBezTo>
                    <a:pt x="1793793" y="58947"/>
                    <a:pt x="1794441" y="58630"/>
                    <a:pt x="1795070" y="58217"/>
                  </a:cubicBezTo>
                  <a:cubicBezTo>
                    <a:pt x="1796276" y="57601"/>
                    <a:pt x="1797445" y="57004"/>
                    <a:pt x="1798575" y="56426"/>
                  </a:cubicBezTo>
                  <a:cubicBezTo>
                    <a:pt x="1799705" y="55848"/>
                    <a:pt x="1800874" y="55328"/>
                    <a:pt x="1802080" y="54864"/>
                  </a:cubicBezTo>
                  <a:cubicBezTo>
                    <a:pt x="1803166" y="54572"/>
                    <a:pt x="1804271" y="54242"/>
                    <a:pt x="1805395" y="53873"/>
                  </a:cubicBezTo>
                  <a:cubicBezTo>
                    <a:pt x="1806519" y="53505"/>
                    <a:pt x="1807547" y="53023"/>
                    <a:pt x="1808481" y="52426"/>
                  </a:cubicBezTo>
                  <a:cubicBezTo>
                    <a:pt x="1809560" y="51994"/>
                    <a:pt x="1810678" y="51638"/>
                    <a:pt x="1811834" y="51359"/>
                  </a:cubicBezTo>
                  <a:cubicBezTo>
                    <a:pt x="1812989" y="51079"/>
                    <a:pt x="1814107" y="50724"/>
                    <a:pt x="1815186" y="50292"/>
                  </a:cubicBezTo>
                  <a:cubicBezTo>
                    <a:pt x="1816266" y="49549"/>
                    <a:pt x="1817307" y="48978"/>
                    <a:pt x="1818311" y="48578"/>
                  </a:cubicBezTo>
                  <a:cubicBezTo>
                    <a:pt x="1819314" y="48178"/>
                    <a:pt x="1820203" y="47835"/>
                    <a:pt x="1820978" y="47549"/>
                  </a:cubicBezTo>
                  <a:cubicBezTo>
                    <a:pt x="1822210" y="47225"/>
                    <a:pt x="1823403" y="46806"/>
                    <a:pt x="1824559" y="46292"/>
                  </a:cubicBezTo>
                  <a:cubicBezTo>
                    <a:pt x="1825715" y="45777"/>
                    <a:pt x="1826756" y="45282"/>
                    <a:pt x="1827683" y="44806"/>
                  </a:cubicBezTo>
                  <a:cubicBezTo>
                    <a:pt x="1828286" y="44672"/>
                    <a:pt x="1828909" y="44558"/>
                    <a:pt x="1829550" y="44463"/>
                  </a:cubicBezTo>
                  <a:cubicBezTo>
                    <a:pt x="1830191" y="44368"/>
                    <a:pt x="1830890" y="44177"/>
                    <a:pt x="1831646" y="43891"/>
                  </a:cubicBezTo>
                  <a:cubicBezTo>
                    <a:pt x="1832128" y="43745"/>
                    <a:pt x="1832611" y="43733"/>
                    <a:pt x="1833093" y="43853"/>
                  </a:cubicBezTo>
                  <a:cubicBezTo>
                    <a:pt x="1833576" y="43974"/>
                    <a:pt x="1833906" y="44190"/>
                    <a:pt x="1834084" y="44501"/>
                  </a:cubicBezTo>
                  <a:cubicBezTo>
                    <a:pt x="1834262" y="45066"/>
                    <a:pt x="1834592" y="45460"/>
                    <a:pt x="1835074" y="45682"/>
                  </a:cubicBezTo>
                  <a:cubicBezTo>
                    <a:pt x="1835557" y="45904"/>
                    <a:pt x="1836040" y="46222"/>
                    <a:pt x="1836522" y="46634"/>
                  </a:cubicBezTo>
                  <a:lnTo>
                    <a:pt x="1838656" y="47549"/>
                  </a:lnTo>
                  <a:lnTo>
                    <a:pt x="1839570" y="47549"/>
                  </a:lnTo>
                  <a:cubicBezTo>
                    <a:pt x="1840466" y="47263"/>
                    <a:pt x="1841266" y="46996"/>
                    <a:pt x="1841971" y="46749"/>
                  </a:cubicBezTo>
                  <a:cubicBezTo>
                    <a:pt x="1842676" y="46501"/>
                    <a:pt x="1843400" y="46158"/>
                    <a:pt x="1844142" y="45720"/>
                  </a:cubicBezTo>
                  <a:cubicBezTo>
                    <a:pt x="1845063" y="45288"/>
                    <a:pt x="1846041" y="44933"/>
                    <a:pt x="1847076" y="44653"/>
                  </a:cubicBezTo>
                  <a:cubicBezTo>
                    <a:pt x="1848111" y="44374"/>
                    <a:pt x="1849165" y="44018"/>
                    <a:pt x="1850238" y="43586"/>
                  </a:cubicBezTo>
                  <a:lnTo>
                    <a:pt x="1852677" y="42672"/>
                  </a:lnTo>
                  <a:cubicBezTo>
                    <a:pt x="1853439" y="42253"/>
                    <a:pt x="1854124" y="42177"/>
                    <a:pt x="1854734" y="42443"/>
                  </a:cubicBezTo>
                  <a:cubicBezTo>
                    <a:pt x="1855344" y="42710"/>
                    <a:pt x="1855877" y="43091"/>
                    <a:pt x="1856334" y="43586"/>
                  </a:cubicBezTo>
                  <a:cubicBezTo>
                    <a:pt x="1856957" y="43999"/>
                    <a:pt x="1857541" y="44393"/>
                    <a:pt x="1858087" y="44768"/>
                  </a:cubicBezTo>
                  <a:cubicBezTo>
                    <a:pt x="1858633" y="45142"/>
                    <a:pt x="1859065" y="45765"/>
                    <a:pt x="1859382" y="46634"/>
                  </a:cubicBezTo>
                  <a:cubicBezTo>
                    <a:pt x="1859389" y="47219"/>
                    <a:pt x="1859528" y="47803"/>
                    <a:pt x="1859802" y="48387"/>
                  </a:cubicBezTo>
                  <a:cubicBezTo>
                    <a:pt x="1860074" y="48971"/>
                    <a:pt x="1860443" y="49708"/>
                    <a:pt x="1860906" y="50597"/>
                  </a:cubicBezTo>
                  <a:lnTo>
                    <a:pt x="1860906" y="54864"/>
                  </a:lnTo>
                  <a:cubicBezTo>
                    <a:pt x="1859636" y="57658"/>
                    <a:pt x="1858519" y="60300"/>
                    <a:pt x="1857554" y="62789"/>
                  </a:cubicBezTo>
                  <a:cubicBezTo>
                    <a:pt x="1856957" y="63735"/>
                    <a:pt x="1856398" y="64738"/>
                    <a:pt x="1855877" y="65799"/>
                  </a:cubicBezTo>
                  <a:cubicBezTo>
                    <a:pt x="1855356" y="66859"/>
                    <a:pt x="1854798" y="67786"/>
                    <a:pt x="1854201" y="68580"/>
                  </a:cubicBezTo>
                  <a:cubicBezTo>
                    <a:pt x="1854023" y="69336"/>
                    <a:pt x="1853769" y="69958"/>
                    <a:pt x="1853439" y="70447"/>
                  </a:cubicBezTo>
                  <a:cubicBezTo>
                    <a:pt x="1853109" y="70936"/>
                    <a:pt x="1852854" y="71330"/>
                    <a:pt x="1852677" y="71628"/>
                  </a:cubicBezTo>
                  <a:lnTo>
                    <a:pt x="1848105" y="78315"/>
                  </a:lnTo>
                  <a:cubicBezTo>
                    <a:pt x="1847057" y="79685"/>
                    <a:pt x="1846104" y="81116"/>
                    <a:pt x="1845247" y="82609"/>
                  </a:cubicBezTo>
                  <a:cubicBezTo>
                    <a:pt x="1844390" y="84101"/>
                    <a:pt x="1843514" y="85615"/>
                    <a:pt x="1842618" y="87148"/>
                  </a:cubicBezTo>
                  <a:cubicBezTo>
                    <a:pt x="1842288" y="87619"/>
                    <a:pt x="1841806" y="88204"/>
                    <a:pt x="1841170" y="88904"/>
                  </a:cubicBezTo>
                  <a:cubicBezTo>
                    <a:pt x="1840536" y="89603"/>
                    <a:pt x="1839900" y="90341"/>
                    <a:pt x="1839266" y="91117"/>
                  </a:cubicBezTo>
                  <a:cubicBezTo>
                    <a:pt x="1838040" y="92650"/>
                    <a:pt x="1836834" y="94241"/>
                    <a:pt x="1835646" y="95888"/>
                  </a:cubicBezTo>
                  <a:cubicBezTo>
                    <a:pt x="1834459" y="97536"/>
                    <a:pt x="1833328" y="99202"/>
                    <a:pt x="1832255" y="100888"/>
                  </a:cubicBezTo>
                  <a:lnTo>
                    <a:pt x="1825550" y="109402"/>
                  </a:lnTo>
                  <a:cubicBezTo>
                    <a:pt x="1824458" y="110895"/>
                    <a:pt x="1823365" y="112238"/>
                    <a:pt x="1822273" y="113432"/>
                  </a:cubicBezTo>
                  <a:cubicBezTo>
                    <a:pt x="1821181" y="114626"/>
                    <a:pt x="1820241" y="115822"/>
                    <a:pt x="1819454" y="117020"/>
                  </a:cubicBezTo>
                  <a:cubicBezTo>
                    <a:pt x="1818374" y="118370"/>
                    <a:pt x="1817256" y="119568"/>
                    <a:pt x="1816101" y="120613"/>
                  </a:cubicBezTo>
                  <a:cubicBezTo>
                    <a:pt x="1814945" y="121658"/>
                    <a:pt x="1813827" y="122703"/>
                    <a:pt x="1812748" y="123748"/>
                  </a:cubicBezTo>
                  <a:cubicBezTo>
                    <a:pt x="1811706" y="124344"/>
                    <a:pt x="1810741" y="124959"/>
                    <a:pt x="1809852" y="125593"/>
                  </a:cubicBezTo>
                  <a:cubicBezTo>
                    <a:pt x="1808963" y="126228"/>
                    <a:pt x="1807998" y="126922"/>
                    <a:pt x="1806957" y="127676"/>
                  </a:cubicBezTo>
                  <a:cubicBezTo>
                    <a:pt x="1806798" y="127835"/>
                    <a:pt x="1806582" y="127975"/>
                    <a:pt x="1806309" y="128096"/>
                  </a:cubicBezTo>
                  <a:cubicBezTo>
                    <a:pt x="1806036" y="128217"/>
                    <a:pt x="1805744" y="128280"/>
                    <a:pt x="1805433" y="128287"/>
                  </a:cubicBezTo>
                  <a:cubicBezTo>
                    <a:pt x="1804550" y="128293"/>
                    <a:pt x="1803801" y="128128"/>
                    <a:pt x="1803185" y="127791"/>
                  </a:cubicBezTo>
                  <a:cubicBezTo>
                    <a:pt x="1802569" y="127454"/>
                    <a:pt x="1801896" y="126909"/>
                    <a:pt x="1801166" y="126154"/>
                  </a:cubicBezTo>
                  <a:lnTo>
                    <a:pt x="1802690" y="126154"/>
                  </a:lnTo>
                  <a:cubicBezTo>
                    <a:pt x="1803140" y="126323"/>
                    <a:pt x="1803610" y="126512"/>
                    <a:pt x="1804099" y="126722"/>
                  </a:cubicBezTo>
                  <a:cubicBezTo>
                    <a:pt x="1804588" y="126931"/>
                    <a:pt x="1805134" y="127046"/>
                    <a:pt x="1805738" y="127065"/>
                  </a:cubicBezTo>
                  <a:cubicBezTo>
                    <a:pt x="1806322" y="127046"/>
                    <a:pt x="1806754" y="126856"/>
                    <a:pt x="1807033" y="126497"/>
                  </a:cubicBezTo>
                  <a:cubicBezTo>
                    <a:pt x="1807312" y="126137"/>
                    <a:pt x="1807592" y="125723"/>
                    <a:pt x="1807871" y="125254"/>
                  </a:cubicBezTo>
                  <a:cubicBezTo>
                    <a:pt x="1807585" y="125110"/>
                    <a:pt x="1807395" y="125023"/>
                    <a:pt x="1807300" y="124991"/>
                  </a:cubicBezTo>
                  <a:cubicBezTo>
                    <a:pt x="1807204" y="124960"/>
                    <a:pt x="1807090" y="124948"/>
                    <a:pt x="1806957" y="124954"/>
                  </a:cubicBezTo>
                  <a:cubicBezTo>
                    <a:pt x="1806170" y="124816"/>
                    <a:pt x="1805382" y="124716"/>
                    <a:pt x="1804595" y="124654"/>
                  </a:cubicBezTo>
                  <a:cubicBezTo>
                    <a:pt x="1803807" y="124591"/>
                    <a:pt x="1803172" y="124491"/>
                    <a:pt x="1802690" y="124354"/>
                  </a:cubicBezTo>
                  <a:lnTo>
                    <a:pt x="1800861" y="124354"/>
                  </a:lnTo>
                  <a:cubicBezTo>
                    <a:pt x="1800391" y="124335"/>
                    <a:pt x="1800035" y="124372"/>
                    <a:pt x="1799794" y="124466"/>
                  </a:cubicBezTo>
                  <a:cubicBezTo>
                    <a:pt x="1799553" y="124560"/>
                    <a:pt x="1799502" y="124823"/>
                    <a:pt x="1799642" y="125254"/>
                  </a:cubicBezTo>
                  <a:cubicBezTo>
                    <a:pt x="1798556" y="125004"/>
                    <a:pt x="1797451" y="124829"/>
                    <a:pt x="1796327" y="124728"/>
                  </a:cubicBezTo>
                  <a:cubicBezTo>
                    <a:pt x="1795203" y="124627"/>
                    <a:pt x="1794174" y="124301"/>
                    <a:pt x="1793241" y="123748"/>
                  </a:cubicBezTo>
                  <a:cubicBezTo>
                    <a:pt x="1792320" y="123002"/>
                    <a:pt x="1791418" y="122276"/>
                    <a:pt x="1790536" y="121569"/>
                  </a:cubicBezTo>
                  <a:cubicBezTo>
                    <a:pt x="1789653" y="120862"/>
                    <a:pt x="1788828" y="120059"/>
                    <a:pt x="1788059" y="119160"/>
                  </a:cubicBezTo>
                  <a:cubicBezTo>
                    <a:pt x="1787843" y="118861"/>
                    <a:pt x="1787437" y="118695"/>
                    <a:pt x="1786840" y="118663"/>
                  </a:cubicBezTo>
                  <a:cubicBezTo>
                    <a:pt x="1786243" y="118632"/>
                    <a:pt x="1785837" y="118695"/>
                    <a:pt x="1785621" y="118855"/>
                  </a:cubicBezTo>
                  <a:cubicBezTo>
                    <a:pt x="1785329" y="119027"/>
                    <a:pt x="1785151" y="119218"/>
                    <a:pt x="1785087" y="119428"/>
                  </a:cubicBezTo>
                  <a:cubicBezTo>
                    <a:pt x="1785024" y="119638"/>
                    <a:pt x="1784998" y="119753"/>
                    <a:pt x="1785011" y="119772"/>
                  </a:cubicBezTo>
                  <a:cubicBezTo>
                    <a:pt x="1785462" y="122042"/>
                    <a:pt x="1786237" y="123907"/>
                    <a:pt x="1787335" y="125366"/>
                  </a:cubicBezTo>
                  <a:cubicBezTo>
                    <a:pt x="1788434" y="126825"/>
                    <a:pt x="1789894" y="128002"/>
                    <a:pt x="1791717" y="128897"/>
                  </a:cubicBezTo>
                  <a:cubicBezTo>
                    <a:pt x="1793076" y="129648"/>
                    <a:pt x="1794396" y="130208"/>
                    <a:pt x="1795679" y="130577"/>
                  </a:cubicBezTo>
                  <a:cubicBezTo>
                    <a:pt x="1796962" y="130946"/>
                    <a:pt x="1798283" y="131201"/>
                    <a:pt x="1799642" y="131341"/>
                  </a:cubicBezTo>
                  <a:cubicBezTo>
                    <a:pt x="1801648" y="131633"/>
                    <a:pt x="1803731" y="131888"/>
                    <a:pt x="1805890" y="132104"/>
                  </a:cubicBezTo>
                  <a:cubicBezTo>
                    <a:pt x="1808049" y="132321"/>
                    <a:pt x="1810132" y="132575"/>
                    <a:pt x="1812138" y="132868"/>
                  </a:cubicBezTo>
                  <a:cubicBezTo>
                    <a:pt x="1813205" y="133141"/>
                    <a:pt x="1814196" y="133358"/>
                    <a:pt x="1815110" y="133517"/>
                  </a:cubicBezTo>
                  <a:cubicBezTo>
                    <a:pt x="1816024" y="133676"/>
                    <a:pt x="1816863" y="133968"/>
                    <a:pt x="1817625" y="134395"/>
                  </a:cubicBezTo>
                  <a:cubicBezTo>
                    <a:pt x="1820063" y="134974"/>
                    <a:pt x="1822349" y="135648"/>
                    <a:pt x="1824483" y="136418"/>
                  </a:cubicBezTo>
                  <a:cubicBezTo>
                    <a:pt x="1826616" y="137188"/>
                    <a:pt x="1828598" y="138244"/>
                    <a:pt x="1830426" y="139587"/>
                  </a:cubicBezTo>
                  <a:cubicBezTo>
                    <a:pt x="1831639" y="140949"/>
                    <a:pt x="1832566" y="142348"/>
                    <a:pt x="1833208" y="143784"/>
                  </a:cubicBezTo>
                  <a:cubicBezTo>
                    <a:pt x="1833849" y="145221"/>
                    <a:pt x="1834243" y="146769"/>
                    <a:pt x="1834389" y="148428"/>
                  </a:cubicBezTo>
                  <a:lnTo>
                    <a:pt x="1834389" y="151759"/>
                  </a:lnTo>
                  <a:cubicBezTo>
                    <a:pt x="1834389" y="152950"/>
                    <a:pt x="1834236" y="154067"/>
                    <a:pt x="1833932" y="155108"/>
                  </a:cubicBezTo>
                  <a:cubicBezTo>
                    <a:pt x="1833627" y="156149"/>
                    <a:pt x="1833170" y="157268"/>
                    <a:pt x="1832560" y="158462"/>
                  </a:cubicBezTo>
                  <a:lnTo>
                    <a:pt x="1830122" y="162732"/>
                  </a:lnTo>
                  <a:cubicBezTo>
                    <a:pt x="1829525" y="163508"/>
                    <a:pt x="1828966" y="164321"/>
                    <a:pt x="1828445" y="165172"/>
                  </a:cubicBezTo>
                  <a:cubicBezTo>
                    <a:pt x="1827924" y="166024"/>
                    <a:pt x="1827366" y="166837"/>
                    <a:pt x="1826769" y="167612"/>
                  </a:cubicBezTo>
                  <a:lnTo>
                    <a:pt x="1820673" y="175848"/>
                  </a:lnTo>
                  <a:cubicBezTo>
                    <a:pt x="1820343" y="176566"/>
                    <a:pt x="1820241" y="177036"/>
                    <a:pt x="1820368" y="177258"/>
                  </a:cubicBezTo>
                  <a:cubicBezTo>
                    <a:pt x="1820495" y="177481"/>
                    <a:pt x="1821003" y="177722"/>
                    <a:pt x="1821892" y="177983"/>
                  </a:cubicBezTo>
                  <a:cubicBezTo>
                    <a:pt x="1823403" y="178923"/>
                    <a:pt x="1824953" y="180016"/>
                    <a:pt x="1826540" y="181261"/>
                  </a:cubicBezTo>
                  <a:cubicBezTo>
                    <a:pt x="1828128" y="182507"/>
                    <a:pt x="1829830" y="183752"/>
                    <a:pt x="1831646" y="184998"/>
                  </a:cubicBezTo>
                  <a:cubicBezTo>
                    <a:pt x="1832858" y="185754"/>
                    <a:pt x="1834090" y="186605"/>
                    <a:pt x="1835341" y="187552"/>
                  </a:cubicBezTo>
                  <a:cubicBezTo>
                    <a:pt x="1836592" y="188499"/>
                    <a:pt x="1837900" y="189579"/>
                    <a:pt x="1839266" y="190793"/>
                  </a:cubicBezTo>
                  <a:cubicBezTo>
                    <a:pt x="1839424" y="190615"/>
                    <a:pt x="1839564" y="190361"/>
                    <a:pt x="1839685" y="190030"/>
                  </a:cubicBezTo>
                  <a:cubicBezTo>
                    <a:pt x="1839805" y="189700"/>
                    <a:pt x="1839869" y="189446"/>
                    <a:pt x="1839875" y="189268"/>
                  </a:cubicBezTo>
                  <a:cubicBezTo>
                    <a:pt x="1840320" y="188346"/>
                    <a:pt x="1840726" y="187444"/>
                    <a:pt x="1841094" y="186561"/>
                  </a:cubicBezTo>
                  <a:cubicBezTo>
                    <a:pt x="1841463" y="185678"/>
                    <a:pt x="1841869" y="184852"/>
                    <a:pt x="1842314" y="184083"/>
                  </a:cubicBezTo>
                  <a:cubicBezTo>
                    <a:pt x="1842485" y="183295"/>
                    <a:pt x="1842752" y="182431"/>
                    <a:pt x="1843114" y="181490"/>
                  </a:cubicBezTo>
                  <a:cubicBezTo>
                    <a:pt x="1843476" y="180550"/>
                    <a:pt x="1843818" y="179686"/>
                    <a:pt x="1844142" y="178898"/>
                  </a:cubicBezTo>
                  <a:cubicBezTo>
                    <a:pt x="1844282" y="178129"/>
                    <a:pt x="1844460" y="177379"/>
                    <a:pt x="1844676" y="176648"/>
                  </a:cubicBezTo>
                  <a:cubicBezTo>
                    <a:pt x="1844892" y="175917"/>
                    <a:pt x="1845222" y="175244"/>
                    <a:pt x="1845666" y="174628"/>
                  </a:cubicBezTo>
                  <a:cubicBezTo>
                    <a:pt x="1846263" y="173249"/>
                    <a:pt x="1846822" y="171965"/>
                    <a:pt x="1847343" y="170777"/>
                  </a:cubicBezTo>
                  <a:cubicBezTo>
                    <a:pt x="1847863" y="169589"/>
                    <a:pt x="1848422" y="168534"/>
                    <a:pt x="1849019" y="167612"/>
                  </a:cubicBezTo>
                  <a:cubicBezTo>
                    <a:pt x="1849642" y="166234"/>
                    <a:pt x="1850302" y="164874"/>
                    <a:pt x="1851000" y="163533"/>
                  </a:cubicBezTo>
                  <a:cubicBezTo>
                    <a:pt x="1851699" y="162192"/>
                    <a:pt x="1852359" y="160909"/>
                    <a:pt x="1852982" y="159682"/>
                  </a:cubicBezTo>
                  <a:cubicBezTo>
                    <a:pt x="1853737" y="157846"/>
                    <a:pt x="1854588" y="156181"/>
                    <a:pt x="1855534" y="154690"/>
                  </a:cubicBezTo>
                  <a:cubicBezTo>
                    <a:pt x="1856480" y="153198"/>
                    <a:pt x="1857560" y="151920"/>
                    <a:pt x="1858773" y="150854"/>
                  </a:cubicBezTo>
                  <a:cubicBezTo>
                    <a:pt x="1859389" y="149959"/>
                    <a:pt x="1859986" y="149097"/>
                    <a:pt x="1860564" y="148266"/>
                  </a:cubicBezTo>
                  <a:cubicBezTo>
                    <a:pt x="1861141" y="147436"/>
                    <a:pt x="1861662" y="146577"/>
                    <a:pt x="1862126" y="145689"/>
                  </a:cubicBezTo>
                  <a:lnTo>
                    <a:pt x="1863345" y="144473"/>
                  </a:lnTo>
                  <a:lnTo>
                    <a:pt x="1863345" y="145390"/>
                  </a:lnTo>
                  <a:cubicBezTo>
                    <a:pt x="1862894" y="146146"/>
                    <a:pt x="1862500" y="146890"/>
                    <a:pt x="1862164" y="147623"/>
                  </a:cubicBezTo>
                  <a:cubicBezTo>
                    <a:pt x="1861827" y="148355"/>
                    <a:pt x="1861510" y="149030"/>
                    <a:pt x="1861211" y="149647"/>
                  </a:cubicBezTo>
                  <a:cubicBezTo>
                    <a:pt x="1861065" y="149691"/>
                    <a:pt x="1860976" y="149905"/>
                    <a:pt x="1860944" y="150288"/>
                  </a:cubicBezTo>
                  <a:cubicBezTo>
                    <a:pt x="1860913" y="150672"/>
                    <a:pt x="1860900" y="150961"/>
                    <a:pt x="1860906" y="151155"/>
                  </a:cubicBezTo>
                  <a:cubicBezTo>
                    <a:pt x="1860868" y="151306"/>
                    <a:pt x="1860716" y="151533"/>
                    <a:pt x="1860449" y="151835"/>
                  </a:cubicBezTo>
                  <a:cubicBezTo>
                    <a:pt x="1860182" y="152137"/>
                    <a:pt x="1860030" y="152516"/>
                    <a:pt x="1859992" y="152972"/>
                  </a:cubicBezTo>
                  <a:cubicBezTo>
                    <a:pt x="1859979" y="152960"/>
                    <a:pt x="1859928" y="152985"/>
                    <a:pt x="1859840" y="153048"/>
                  </a:cubicBezTo>
                  <a:cubicBezTo>
                    <a:pt x="1859751" y="153112"/>
                    <a:pt x="1859700" y="153290"/>
                    <a:pt x="1859687" y="153582"/>
                  </a:cubicBezTo>
                  <a:cubicBezTo>
                    <a:pt x="1859674" y="154173"/>
                    <a:pt x="1859624" y="154745"/>
                    <a:pt x="1859535" y="155298"/>
                  </a:cubicBezTo>
                  <a:cubicBezTo>
                    <a:pt x="1859446" y="155851"/>
                    <a:pt x="1859395" y="156499"/>
                    <a:pt x="1859382" y="157242"/>
                  </a:cubicBezTo>
                  <a:cubicBezTo>
                    <a:pt x="1859306" y="158469"/>
                    <a:pt x="1859078" y="159828"/>
                    <a:pt x="1858697" y="161322"/>
                  </a:cubicBezTo>
                  <a:cubicBezTo>
                    <a:pt x="1858316" y="162815"/>
                    <a:pt x="1858239" y="164404"/>
                    <a:pt x="1858468" y="166087"/>
                  </a:cubicBezTo>
                  <a:cubicBezTo>
                    <a:pt x="1858900" y="167320"/>
                    <a:pt x="1859179" y="168667"/>
                    <a:pt x="1859306" y="170129"/>
                  </a:cubicBezTo>
                  <a:cubicBezTo>
                    <a:pt x="1859433" y="171590"/>
                    <a:pt x="1859560" y="173090"/>
                    <a:pt x="1859687" y="174628"/>
                  </a:cubicBezTo>
                  <a:cubicBezTo>
                    <a:pt x="1859871" y="176019"/>
                    <a:pt x="1860189" y="177430"/>
                    <a:pt x="1860640" y="178859"/>
                  </a:cubicBezTo>
                  <a:cubicBezTo>
                    <a:pt x="1861090" y="180289"/>
                    <a:pt x="1861484" y="181624"/>
                    <a:pt x="1861821" y="182863"/>
                  </a:cubicBezTo>
                  <a:cubicBezTo>
                    <a:pt x="1861992" y="184083"/>
                    <a:pt x="1862259" y="185226"/>
                    <a:pt x="1862621" y="186294"/>
                  </a:cubicBezTo>
                  <a:cubicBezTo>
                    <a:pt x="1862983" y="187362"/>
                    <a:pt x="1863326" y="188353"/>
                    <a:pt x="1863650" y="189268"/>
                  </a:cubicBezTo>
                  <a:lnTo>
                    <a:pt x="1866088" y="196283"/>
                  </a:lnTo>
                  <a:cubicBezTo>
                    <a:pt x="1866507" y="197338"/>
                    <a:pt x="1866812" y="198278"/>
                    <a:pt x="1867002" y="199104"/>
                  </a:cubicBezTo>
                  <a:cubicBezTo>
                    <a:pt x="1867193" y="199930"/>
                    <a:pt x="1867498" y="200718"/>
                    <a:pt x="1867917" y="201468"/>
                  </a:cubicBezTo>
                  <a:cubicBezTo>
                    <a:pt x="1868082" y="201913"/>
                    <a:pt x="1868285" y="202396"/>
                    <a:pt x="1868526" y="202917"/>
                  </a:cubicBezTo>
                  <a:cubicBezTo>
                    <a:pt x="1868768" y="203438"/>
                    <a:pt x="1868971" y="204073"/>
                    <a:pt x="1869136" y="204823"/>
                  </a:cubicBezTo>
                  <a:cubicBezTo>
                    <a:pt x="1869326" y="205738"/>
                    <a:pt x="1869631" y="206575"/>
                    <a:pt x="1870050" y="207332"/>
                  </a:cubicBezTo>
                  <a:cubicBezTo>
                    <a:pt x="1870470" y="208089"/>
                    <a:pt x="1870774" y="208766"/>
                    <a:pt x="1870965" y="209365"/>
                  </a:cubicBezTo>
                  <a:cubicBezTo>
                    <a:pt x="1871435" y="210304"/>
                    <a:pt x="1871866" y="211273"/>
                    <a:pt x="1872260" y="212271"/>
                  </a:cubicBezTo>
                  <a:cubicBezTo>
                    <a:pt x="1872654" y="213270"/>
                    <a:pt x="1872933" y="214230"/>
                    <a:pt x="1873098" y="215151"/>
                  </a:cubicBezTo>
                  <a:cubicBezTo>
                    <a:pt x="1873568" y="215913"/>
                    <a:pt x="1874076" y="216827"/>
                    <a:pt x="1874622" y="217894"/>
                  </a:cubicBezTo>
                  <a:cubicBezTo>
                    <a:pt x="1875168" y="218961"/>
                    <a:pt x="1875676" y="220180"/>
                    <a:pt x="1876146" y="221552"/>
                  </a:cubicBezTo>
                  <a:cubicBezTo>
                    <a:pt x="1876908" y="222904"/>
                    <a:pt x="1877670" y="224238"/>
                    <a:pt x="1878432" y="225552"/>
                  </a:cubicBezTo>
                  <a:cubicBezTo>
                    <a:pt x="1879194" y="226867"/>
                    <a:pt x="1879956" y="228276"/>
                    <a:pt x="1880718" y="229781"/>
                  </a:cubicBezTo>
                  <a:cubicBezTo>
                    <a:pt x="1881328" y="232169"/>
                    <a:pt x="1882547" y="234099"/>
                    <a:pt x="1884376" y="235572"/>
                  </a:cubicBezTo>
                  <a:cubicBezTo>
                    <a:pt x="1885138" y="236569"/>
                    <a:pt x="1885519" y="237395"/>
                    <a:pt x="1885519" y="238049"/>
                  </a:cubicBezTo>
                  <a:cubicBezTo>
                    <a:pt x="1885519" y="238703"/>
                    <a:pt x="1885138" y="239605"/>
                    <a:pt x="1884376" y="240754"/>
                  </a:cubicBezTo>
                  <a:cubicBezTo>
                    <a:pt x="1884357" y="240919"/>
                    <a:pt x="1884243" y="241122"/>
                    <a:pt x="1884033" y="241364"/>
                  </a:cubicBezTo>
                  <a:cubicBezTo>
                    <a:pt x="1883824" y="241605"/>
                    <a:pt x="1883633" y="241808"/>
                    <a:pt x="1883462" y="241973"/>
                  </a:cubicBezTo>
                  <a:cubicBezTo>
                    <a:pt x="1883055" y="242621"/>
                    <a:pt x="1882725" y="243307"/>
                    <a:pt x="1882471" y="244031"/>
                  </a:cubicBezTo>
                  <a:cubicBezTo>
                    <a:pt x="1882217" y="244754"/>
                    <a:pt x="1881734" y="245288"/>
                    <a:pt x="1881023" y="245631"/>
                  </a:cubicBezTo>
                  <a:cubicBezTo>
                    <a:pt x="1881010" y="245637"/>
                    <a:pt x="1880960" y="245701"/>
                    <a:pt x="1880871" y="245821"/>
                  </a:cubicBezTo>
                  <a:cubicBezTo>
                    <a:pt x="1880782" y="245942"/>
                    <a:pt x="1880731" y="246082"/>
                    <a:pt x="1880718" y="246240"/>
                  </a:cubicBezTo>
                  <a:cubicBezTo>
                    <a:pt x="1880160" y="247815"/>
                    <a:pt x="1879144" y="248933"/>
                    <a:pt x="1877670" y="249593"/>
                  </a:cubicBezTo>
                  <a:cubicBezTo>
                    <a:pt x="1877537" y="249600"/>
                    <a:pt x="1877423" y="249663"/>
                    <a:pt x="1877328" y="249784"/>
                  </a:cubicBezTo>
                  <a:cubicBezTo>
                    <a:pt x="1877232" y="249904"/>
                    <a:pt x="1877042" y="250044"/>
                    <a:pt x="1876756" y="250203"/>
                  </a:cubicBezTo>
                  <a:cubicBezTo>
                    <a:pt x="1876578" y="250793"/>
                    <a:pt x="1876324" y="251289"/>
                    <a:pt x="1875994" y="251689"/>
                  </a:cubicBezTo>
                  <a:cubicBezTo>
                    <a:pt x="1875664" y="252089"/>
                    <a:pt x="1875410" y="252508"/>
                    <a:pt x="1875232" y="252946"/>
                  </a:cubicBezTo>
                  <a:lnTo>
                    <a:pt x="1874927" y="253556"/>
                  </a:lnTo>
                  <a:cubicBezTo>
                    <a:pt x="1874648" y="254273"/>
                    <a:pt x="1874368" y="254743"/>
                    <a:pt x="1874089" y="254965"/>
                  </a:cubicBezTo>
                  <a:cubicBezTo>
                    <a:pt x="1873810" y="255188"/>
                    <a:pt x="1873378" y="255429"/>
                    <a:pt x="1872794" y="255689"/>
                  </a:cubicBezTo>
                  <a:cubicBezTo>
                    <a:pt x="1872768" y="255683"/>
                    <a:pt x="1872667" y="255696"/>
                    <a:pt x="1872489" y="255727"/>
                  </a:cubicBezTo>
                  <a:cubicBezTo>
                    <a:pt x="1872311" y="255759"/>
                    <a:pt x="1872209" y="255848"/>
                    <a:pt x="1872184" y="255994"/>
                  </a:cubicBezTo>
                  <a:cubicBezTo>
                    <a:pt x="1871625" y="256445"/>
                    <a:pt x="1871142" y="256686"/>
                    <a:pt x="1870736" y="256718"/>
                  </a:cubicBezTo>
                  <a:cubicBezTo>
                    <a:pt x="1870330" y="256750"/>
                    <a:pt x="1869695" y="256610"/>
                    <a:pt x="1868831" y="256299"/>
                  </a:cubicBezTo>
                  <a:cubicBezTo>
                    <a:pt x="1868546" y="256153"/>
                    <a:pt x="1868279" y="256064"/>
                    <a:pt x="1868031" y="256032"/>
                  </a:cubicBezTo>
                  <a:cubicBezTo>
                    <a:pt x="1867784" y="256000"/>
                    <a:pt x="1867441" y="255988"/>
                    <a:pt x="1867002" y="255994"/>
                  </a:cubicBezTo>
                  <a:cubicBezTo>
                    <a:pt x="1867294" y="256153"/>
                    <a:pt x="1867472" y="256369"/>
                    <a:pt x="1867536" y="256642"/>
                  </a:cubicBezTo>
                  <a:cubicBezTo>
                    <a:pt x="1867599" y="256915"/>
                    <a:pt x="1867625" y="257207"/>
                    <a:pt x="1867612" y="257518"/>
                  </a:cubicBezTo>
                  <a:cubicBezTo>
                    <a:pt x="1867891" y="257842"/>
                    <a:pt x="1868018" y="258261"/>
                    <a:pt x="1867993" y="258775"/>
                  </a:cubicBezTo>
                  <a:cubicBezTo>
                    <a:pt x="1867968" y="259290"/>
                    <a:pt x="1867942" y="259785"/>
                    <a:pt x="1867917" y="260261"/>
                  </a:cubicBezTo>
                  <a:lnTo>
                    <a:pt x="1867002" y="260261"/>
                  </a:lnTo>
                  <a:cubicBezTo>
                    <a:pt x="1866558" y="259798"/>
                    <a:pt x="1866151" y="259277"/>
                    <a:pt x="1865783" y="258699"/>
                  </a:cubicBezTo>
                  <a:cubicBezTo>
                    <a:pt x="1865415" y="258121"/>
                    <a:pt x="1865008" y="257524"/>
                    <a:pt x="1864564" y="256908"/>
                  </a:cubicBezTo>
                  <a:cubicBezTo>
                    <a:pt x="1864392" y="256889"/>
                    <a:pt x="1864202" y="256775"/>
                    <a:pt x="1863992" y="256565"/>
                  </a:cubicBezTo>
                  <a:cubicBezTo>
                    <a:pt x="1863783" y="256356"/>
                    <a:pt x="1863669" y="256165"/>
                    <a:pt x="1863650" y="255994"/>
                  </a:cubicBezTo>
                  <a:cubicBezTo>
                    <a:pt x="1863478" y="255810"/>
                    <a:pt x="1863212" y="255645"/>
                    <a:pt x="1862849" y="255499"/>
                  </a:cubicBezTo>
                  <a:cubicBezTo>
                    <a:pt x="1862488" y="255353"/>
                    <a:pt x="1862145" y="255416"/>
                    <a:pt x="1861821" y="255689"/>
                  </a:cubicBezTo>
                  <a:cubicBezTo>
                    <a:pt x="1861491" y="255676"/>
                    <a:pt x="1861084" y="255702"/>
                    <a:pt x="1860602" y="255765"/>
                  </a:cubicBezTo>
                  <a:cubicBezTo>
                    <a:pt x="1860119" y="255829"/>
                    <a:pt x="1859713" y="256007"/>
                    <a:pt x="1859382" y="256299"/>
                  </a:cubicBezTo>
                  <a:lnTo>
                    <a:pt x="1858468" y="256299"/>
                  </a:lnTo>
                  <a:cubicBezTo>
                    <a:pt x="1857395" y="256026"/>
                    <a:pt x="1856417" y="255657"/>
                    <a:pt x="1855534" y="255194"/>
                  </a:cubicBezTo>
                  <a:cubicBezTo>
                    <a:pt x="1854652" y="254730"/>
                    <a:pt x="1853902" y="253981"/>
                    <a:pt x="1853286" y="252946"/>
                  </a:cubicBezTo>
                  <a:lnTo>
                    <a:pt x="1849629" y="249593"/>
                  </a:lnTo>
                  <a:cubicBezTo>
                    <a:pt x="1849318" y="249301"/>
                    <a:pt x="1848949" y="249123"/>
                    <a:pt x="1848524" y="249060"/>
                  </a:cubicBezTo>
                  <a:cubicBezTo>
                    <a:pt x="1848098" y="248996"/>
                    <a:pt x="1847654" y="248971"/>
                    <a:pt x="1847190" y="248984"/>
                  </a:cubicBezTo>
                  <a:cubicBezTo>
                    <a:pt x="1846600" y="249130"/>
                    <a:pt x="1846104" y="249142"/>
                    <a:pt x="1845704" y="249022"/>
                  </a:cubicBezTo>
                  <a:cubicBezTo>
                    <a:pt x="1845304" y="248901"/>
                    <a:pt x="1844885" y="248685"/>
                    <a:pt x="1844447" y="248374"/>
                  </a:cubicBezTo>
                  <a:lnTo>
                    <a:pt x="1839570" y="241973"/>
                  </a:lnTo>
                  <a:cubicBezTo>
                    <a:pt x="1838980" y="241078"/>
                    <a:pt x="1838484" y="240278"/>
                    <a:pt x="1838084" y="239573"/>
                  </a:cubicBezTo>
                  <a:cubicBezTo>
                    <a:pt x="1837684" y="238868"/>
                    <a:pt x="1837265" y="238144"/>
                    <a:pt x="1836827" y="237401"/>
                  </a:cubicBezTo>
                  <a:cubicBezTo>
                    <a:pt x="1836573" y="235572"/>
                    <a:pt x="1836167" y="234048"/>
                    <a:pt x="1835608" y="232829"/>
                  </a:cubicBezTo>
                  <a:cubicBezTo>
                    <a:pt x="1835290" y="231915"/>
                    <a:pt x="1834859" y="231077"/>
                    <a:pt x="1834312" y="230315"/>
                  </a:cubicBezTo>
                  <a:cubicBezTo>
                    <a:pt x="1833766" y="229553"/>
                    <a:pt x="1833182" y="228867"/>
                    <a:pt x="1832560" y="228257"/>
                  </a:cubicBezTo>
                  <a:cubicBezTo>
                    <a:pt x="1830706" y="225673"/>
                    <a:pt x="1828699" y="223298"/>
                    <a:pt x="1826540" y="221132"/>
                  </a:cubicBezTo>
                  <a:cubicBezTo>
                    <a:pt x="1824381" y="218967"/>
                    <a:pt x="1822222" y="216973"/>
                    <a:pt x="1820063" y="215151"/>
                  </a:cubicBezTo>
                  <a:lnTo>
                    <a:pt x="1809090" y="203909"/>
                  </a:lnTo>
                  <a:cubicBezTo>
                    <a:pt x="1808195" y="203165"/>
                    <a:pt x="1807395" y="202441"/>
                    <a:pt x="1806690" y="201736"/>
                  </a:cubicBezTo>
                  <a:cubicBezTo>
                    <a:pt x="1805985" y="201030"/>
                    <a:pt x="1805261" y="200230"/>
                    <a:pt x="1804518" y="199334"/>
                  </a:cubicBezTo>
                  <a:cubicBezTo>
                    <a:pt x="1804080" y="198895"/>
                    <a:pt x="1803737" y="198705"/>
                    <a:pt x="1803490" y="198762"/>
                  </a:cubicBezTo>
                  <a:cubicBezTo>
                    <a:pt x="1803242" y="198819"/>
                    <a:pt x="1802975" y="199010"/>
                    <a:pt x="1802690" y="199334"/>
                  </a:cubicBezTo>
                  <a:cubicBezTo>
                    <a:pt x="1801318" y="200719"/>
                    <a:pt x="1800023" y="202142"/>
                    <a:pt x="1798803" y="203603"/>
                  </a:cubicBezTo>
                  <a:cubicBezTo>
                    <a:pt x="1797584" y="205064"/>
                    <a:pt x="1796441" y="206486"/>
                    <a:pt x="1795374" y="207868"/>
                  </a:cubicBezTo>
                  <a:cubicBezTo>
                    <a:pt x="1793857" y="208794"/>
                    <a:pt x="1792396" y="209880"/>
                    <a:pt x="1790993" y="211125"/>
                  </a:cubicBezTo>
                  <a:cubicBezTo>
                    <a:pt x="1789590" y="212371"/>
                    <a:pt x="1788205" y="213611"/>
                    <a:pt x="1786840" y="214846"/>
                  </a:cubicBezTo>
                  <a:cubicBezTo>
                    <a:pt x="1786408" y="215157"/>
                    <a:pt x="1786052" y="215449"/>
                    <a:pt x="1785773" y="215722"/>
                  </a:cubicBezTo>
                  <a:cubicBezTo>
                    <a:pt x="1785494" y="215995"/>
                    <a:pt x="1785138" y="216211"/>
                    <a:pt x="1784706" y="216370"/>
                  </a:cubicBezTo>
                  <a:cubicBezTo>
                    <a:pt x="1782611" y="218243"/>
                    <a:pt x="1780401" y="219450"/>
                    <a:pt x="1778077" y="219989"/>
                  </a:cubicBezTo>
                  <a:cubicBezTo>
                    <a:pt x="1775753" y="220529"/>
                    <a:pt x="1773086" y="220136"/>
                    <a:pt x="1770076" y="218808"/>
                  </a:cubicBezTo>
                  <a:lnTo>
                    <a:pt x="1767042" y="216370"/>
                  </a:lnTo>
                  <a:cubicBezTo>
                    <a:pt x="1766910" y="216224"/>
                    <a:pt x="1766796" y="216135"/>
                    <a:pt x="1766702" y="216103"/>
                  </a:cubicBezTo>
                  <a:cubicBezTo>
                    <a:pt x="1766607" y="216072"/>
                    <a:pt x="1766418" y="216059"/>
                    <a:pt x="1766134" y="216065"/>
                  </a:cubicBezTo>
                  <a:cubicBezTo>
                    <a:pt x="1764000" y="215792"/>
                    <a:pt x="1762033" y="215272"/>
                    <a:pt x="1760232" y="214504"/>
                  </a:cubicBezTo>
                  <a:cubicBezTo>
                    <a:pt x="1758431" y="213736"/>
                    <a:pt x="1756839" y="212531"/>
                    <a:pt x="1755456" y="210888"/>
                  </a:cubicBezTo>
                  <a:cubicBezTo>
                    <a:pt x="1754984" y="210163"/>
                    <a:pt x="1754398" y="209663"/>
                    <a:pt x="1753698" y="209388"/>
                  </a:cubicBezTo>
                  <a:cubicBezTo>
                    <a:pt x="1752998" y="209113"/>
                    <a:pt x="1752262" y="208913"/>
                    <a:pt x="1751490" y="208788"/>
                  </a:cubicBezTo>
                  <a:cubicBezTo>
                    <a:pt x="1750593" y="208489"/>
                    <a:pt x="1749809" y="208095"/>
                    <a:pt x="1749140" y="207606"/>
                  </a:cubicBezTo>
                  <a:cubicBezTo>
                    <a:pt x="1748470" y="207117"/>
                    <a:pt x="1747838" y="206494"/>
                    <a:pt x="1747245" y="205738"/>
                  </a:cubicBezTo>
                  <a:cubicBezTo>
                    <a:pt x="1746657" y="204836"/>
                    <a:pt x="1746088" y="203972"/>
                    <a:pt x="1745536" y="203145"/>
                  </a:cubicBezTo>
                  <a:cubicBezTo>
                    <a:pt x="1744985" y="202319"/>
                    <a:pt x="1744337" y="201455"/>
                    <a:pt x="1743592" y="200553"/>
                  </a:cubicBezTo>
                  <a:cubicBezTo>
                    <a:pt x="1743446" y="200235"/>
                    <a:pt x="1743281" y="199879"/>
                    <a:pt x="1743096" y="199485"/>
                  </a:cubicBezTo>
                  <a:cubicBezTo>
                    <a:pt x="1742912" y="199091"/>
                    <a:pt x="1742670" y="198736"/>
                    <a:pt x="1742371" y="198418"/>
                  </a:cubicBezTo>
                  <a:cubicBezTo>
                    <a:pt x="1742364" y="198138"/>
                    <a:pt x="1742301" y="197859"/>
                    <a:pt x="1742180" y="197579"/>
                  </a:cubicBezTo>
                  <a:cubicBezTo>
                    <a:pt x="1742059" y="197300"/>
                    <a:pt x="1741919" y="196867"/>
                    <a:pt x="1741760" y="196283"/>
                  </a:cubicBezTo>
                  <a:cubicBezTo>
                    <a:pt x="1741772" y="196721"/>
                    <a:pt x="1741747" y="196988"/>
                    <a:pt x="1741683" y="197084"/>
                  </a:cubicBezTo>
                  <a:cubicBezTo>
                    <a:pt x="1741620" y="197179"/>
                    <a:pt x="1741442" y="197217"/>
                    <a:pt x="1741149" y="197198"/>
                  </a:cubicBezTo>
                  <a:lnTo>
                    <a:pt x="1741149" y="197199"/>
                  </a:lnTo>
                  <a:cubicBezTo>
                    <a:pt x="1741009" y="197650"/>
                    <a:pt x="1740831" y="198196"/>
                    <a:pt x="1740614" y="198838"/>
                  </a:cubicBezTo>
                  <a:cubicBezTo>
                    <a:pt x="1740398" y="199480"/>
                    <a:pt x="1740067" y="200255"/>
                    <a:pt x="1739622" y="201164"/>
                  </a:cubicBezTo>
                  <a:cubicBezTo>
                    <a:pt x="1739335" y="201920"/>
                    <a:pt x="1738991" y="202695"/>
                    <a:pt x="1738590" y="203489"/>
                  </a:cubicBezTo>
                  <a:cubicBezTo>
                    <a:pt x="1738190" y="204284"/>
                    <a:pt x="1737617" y="205135"/>
                    <a:pt x="1736872" y="206044"/>
                  </a:cubicBezTo>
                  <a:cubicBezTo>
                    <a:pt x="1736567" y="207079"/>
                    <a:pt x="1736185" y="207979"/>
                    <a:pt x="1735727" y="208741"/>
                  </a:cubicBezTo>
                  <a:cubicBezTo>
                    <a:pt x="1735268" y="209504"/>
                    <a:pt x="1734734" y="210320"/>
                    <a:pt x="1734123" y="211188"/>
                  </a:cubicBezTo>
                  <a:cubicBezTo>
                    <a:pt x="1733518" y="212259"/>
                    <a:pt x="1732895" y="213327"/>
                    <a:pt x="1732252" y="214392"/>
                  </a:cubicBezTo>
                  <a:cubicBezTo>
                    <a:pt x="1731609" y="215457"/>
                    <a:pt x="1730909" y="216523"/>
                    <a:pt x="1730152" y="217589"/>
                  </a:cubicBezTo>
                  <a:cubicBezTo>
                    <a:pt x="1729096" y="218815"/>
                    <a:pt x="1728004" y="220097"/>
                    <a:pt x="1726876" y="221437"/>
                  </a:cubicBezTo>
                  <a:cubicBezTo>
                    <a:pt x="1725748" y="222777"/>
                    <a:pt x="1724507" y="224136"/>
                    <a:pt x="1723153" y="225514"/>
                  </a:cubicBezTo>
                  <a:cubicBezTo>
                    <a:pt x="1720067" y="229222"/>
                    <a:pt x="1716517" y="232169"/>
                    <a:pt x="1712501" y="234353"/>
                  </a:cubicBezTo>
                  <a:lnTo>
                    <a:pt x="1709143" y="236182"/>
                  </a:lnTo>
                  <a:cubicBezTo>
                    <a:pt x="1708539" y="236379"/>
                    <a:pt x="1707916" y="236671"/>
                    <a:pt x="1707274" y="237058"/>
                  </a:cubicBezTo>
                  <a:cubicBezTo>
                    <a:pt x="1706631" y="237446"/>
                    <a:pt x="1705932" y="237662"/>
                    <a:pt x="1705175" y="237706"/>
                  </a:cubicBezTo>
                  <a:cubicBezTo>
                    <a:pt x="1704851" y="237998"/>
                    <a:pt x="1704431" y="238252"/>
                    <a:pt x="1703916" y="238468"/>
                  </a:cubicBezTo>
                  <a:cubicBezTo>
                    <a:pt x="1703401" y="238684"/>
                    <a:pt x="1702905" y="238938"/>
                    <a:pt x="1702428" y="239230"/>
                  </a:cubicBezTo>
                  <a:cubicBezTo>
                    <a:pt x="1701817" y="239370"/>
                    <a:pt x="1701207" y="239547"/>
                    <a:pt x="1700596" y="239763"/>
                  </a:cubicBezTo>
                  <a:cubicBezTo>
                    <a:pt x="1699986" y="239979"/>
                    <a:pt x="1699375" y="240309"/>
                    <a:pt x="1698764" y="240754"/>
                  </a:cubicBezTo>
                  <a:cubicBezTo>
                    <a:pt x="1698764" y="240767"/>
                    <a:pt x="1698688" y="240817"/>
                    <a:pt x="1698536" y="240906"/>
                  </a:cubicBezTo>
                  <a:cubicBezTo>
                    <a:pt x="1698383" y="240995"/>
                    <a:pt x="1698154" y="241046"/>
                    <a:pt x="1697849" y="241059"/>
                  </a:cubicBezTo>
                  <a:cubicBezTo>
                    <a:pt x="1697054" y="241078"/>
                    <a:pt x="1696202" y="241268"/>
                    <a:pt x="1695292" y="241630"/>
                  </a:cubicBezTo>
                  <a:cubicBezTo>
                    <a:pt x="1694383" y="241992"/>
                    <a:pt x="1693607" y="242411"/>
                    <a:pt x="1692965" y="242888"/>
                  </a:cubicBezTo>
                  <a:cubicBezTo>
                    <a:pt x="1692965" y="242837"/>
                    <a:pt x="1692660" y="242938"/>
                    <a:pt x="1692049" y="243192"/>
                  </a:cubicBezTo>
                  <a:cubicBezTo>
                    <a:pt x="1692036" y="243046"/>
                    <a:pt x="1691986" y="242957"/>
                    <a:pt x="1691896" y="242926"/>
                  </a:cubicBezTo>
                  <a:cubicBezTo>
                    <a:pt x="1691807" y="242894"/>
                    <a:pt x="1691756" y="242881"/>
                    <a:pt x="1691744" y="242888"/>
                  </a:cubicBezTo>
                  <a:cubicBezTo>
                    <a:pt x="1692195" y="242722"/>
                    <a:pt x="1692590" y="242519"/>
                    <a:pt x="1692927" y="242278"/>
                  </a:cubicBezTo>
                  <a:cubicBezTo>
                    <a:pt x="1693264" y="242037"/>
                    <a:pt x="1693582" y="241834"/>
                    <a:pt x="1693880" y="241668"/>
                  </a:cubicBezTo>
                  <a:cubicBezTo>
                    <a:pt x="1694637" y="240767"/>
                    <a:pt x="1695413" y="239979"/>
                    <a:pt x="1696208" y="239306"/>
                  </a:cubicBezTo>
                  <a:cubicBezTo>
                    <a:pt x="1697003" y="238633"/>
                    <a:pt x="1697855" y="237998"/>
                    <a:pt x="1698764" y="237401"/>
                  </a:cubicBezTo>
                  <a:cubicBezTo>
                    <a:pt x="1699382" y="236804"/>
                    <a:pt x="1699979" y="236169"/>
                    <a:pt x="1700558" y="235496"/>
                  </a:cubicBezTo>
                  <a:cubicBezTo>
                    <a:pt x="1701137" y="234823"/>
                    <a:pt x="1701658" y="234036"/>
                    <a:pt x="1702122" y="233134"/>
                  </a:cubicBezTo>
                  <a:cubicBezTo>
                    <a:pt x="1702300" y="232537"/>
                    <a:pt x="1702555" y="231902"/>
                    <a:pt x="1702886" y="231229"/>
                  </a:cubicBezTo>
                  <a:cubicBezTo>
                    <a:pt x="1703216" y="230556"/>
                    <a:pt x="1703471" y="229768"/>
                    <a:pt x="1703649" y="228867"/>
                  </a:cubicBezTo>
                  <a:lnTo>
                    <a:pt x="1706091" y="223076"/>
                  </a:lnTo>
                  <a:cubicBezTo>
                    <a:pt x="1706110" y="222644"/>
                    <a:pt x="1706224" y="222212"/>
                    <a:pt x="1706434" y="221780"/>
                  </a:cubicBezTo>
                  <a:cubicBezTo>
                    <a:pt x="1706644" y="221348"/>
                    <a:pt x="1706835" y="220764"/>
                    <a:pt x="1707007" y="220028"/>
                  </a:cubicBezTo>
                  <a:cubicBezTo>
                    <a:pt x="1707172" y="219418"/>
                    <a:pt x="1707375" y="218808"/>
                    <a:pt x="1707617" y="218199"/>
                  </a:cubicBezTo>
                  <a:cubicBezTo>
                    <a:pt x="1707859" y="217589"/>
                    <a:pt x="1708062" y="216980"/>
                    <a:pt x="1708228" y="216370"/>
                  </a:cubicBezTo>
                  <a:cubicBezTo>
                    <a:pt x="1708361" y="216052"/>
                    <a:pt x="1708476" y="215697"/>
                    <a:pt x="1708571" y="215303"/>
                  </a:cubicBezTo>
                  <a:cubicBezTo>
                    <a:pt x="1708666" y="214909"/>
                    <a:pt x="1708857" y="214554"/>
                    <a:pt x="1709143" y="214236"/>
                  </a:cubicBezTo>
                  <a:lnTo>
                    <a:pt x="1709754" y="212131"/>
                  </a:lnTo>
                  <a:cubicBezTo>
                    <a:pt x="1710180" y="211505"/>
                    <a:pt x="1710472" y="210904"/>
                    <a:pt x="1710631" y="210331"/>
                  </a:cubicBezTo>
                  <a:cubicBezTo>
                    <a:pt x="1710790" y="209758"/>
                    <a:pt x="1711007" y="209243"/>
                    <a:pt x="1711280" y="208788"/>
                  </a:cubicBezTo>
                  <a:lnTo>
                    <a:pt x="1713112" y="203908"/>
                  </a:lnTo>
                  <a:cubicBezTo>
                    <a:pt x="1713398" y="203463"/>
                    <a:pt x="1713589" y="203057"/>
                    <a:pt x="1713684" y="202688"/>
                  </a:cubicBezTo>
                  <a:cubicBezTo>
                    <a:pt x="1713780" y="202319"/>
                    <a:pt x="1713894" y="201913"/>
                    <a:pt x="1714027" y="201468"/>
                  </a:cubicBezTo>
                  <a:cubicBezTo>
                    <a:pt x="1714485" y="200699"/>
                    <a:pt x="1714867" y="199873"/>
                    <a:pt x="1715172" y="198990"/>
                  </a:cubicBezTo>
                  <a:cubicBezTo>
                    <a:pt x="1715477" y="198107"/>
                    <a:pt x="1715706" y="197204"/>
                    <a:pt x="1715859" y="196283"/>
                  </a:cubicBezTo>
                  <a:lnTo>
                    <a:pt x="1717381" y="193233"/>
                  </a:lnTo>
                  <a:cubicBezTo>
                    <a:pt x="1717381" y="192623"/>
                    <a:pt x="1717684" y="192013"/>
                    <a:pt x="1718292" y="191403"/>
                  </a:cubicBezTo>
                  <a:cubicBezTo>
                    <a:pt x="1718431" y="190342"/>
                    <a:pt x="1718608" y="189338"/>
                    <a:pt x="1718824" y="188391"/>
                  </a:cubicBezTo>
                  <a:cubicBezTo>
                    <a:pt x="1719039" y="187444"/>
                    <a:pt x="1719368" y="186516"/>
                    <a:pt x="1719811" y="185608"/>
                  </a:cubicBezTo>
                  <a:cubicBezTo>
                    <a:pt x="1719976" y="184820"/>
                    <a:pt x="1720254" y="183879"/>
                    <a:pt x="1720646" y="182786"/>
                  </a:cubicBezTo>
                  <a:cubicBezTo>
                    <a:pt x="1721039" y="181693"/>
                    <a:pt x="1721469" y="180601"/>
                    <a:pt x="1721938" y="179508"/>
                  </a:cubicBezTo>
                  <a:cubicBezTo>
                    <a:pt x="1722083" y="179044"/>
                    <a:pt x="1722172" y="178523"/>
                    <a:pt x="1722203" y="177944"/>
                  </a:cubicBezTo>
                  <a:cubicBezTo>
                    <a:pt x="1722235" y="177366"/>
                    <a:pt x="1722248" y="176769"/>
                    <a:pt x="1722242" y="176153"/>
                  </a:cubicBezTo>
                  <a:cubicBezTo>
                    <a:pt x="1722539" y="175574"/>
                    <a:pt x="1722779" y="174977"/>
                    <a:pt x="1722963" y="174361"/>
                  </a:cubicBezTo>
                  <a:cubicBezTo>
                    <a:pt x="1723146" y="173744"/>
                    <a:pt x="1723311" y="172918"/>
                    <a:pt x="1723457" y="171883"/>
                  </a:cubicBezTo>
                  <a:cubicBezTo>
                    <a:pt x="1723482" y="171717"/>
                    <a:pt x="1723583" y="171438"/>
                    <a:pt x="1723760" y="171044"/>
                  </a:cubicBezTo>
                  <a:cubicBezTo>
                    <a:pt x="1723938" y="170650"/>
                    <a:pt x="1724039" y="170218"/>
                    <a:pt x="1724064" y="169747"/>
                  </a:cubicBezTo>
                  <a:cubicBezTo>
                    <a:pt x="1724039" y="169608"/>
                    <a:pt x="1723938" y="169506"/>
                    <a:pt x="1723760" y="169442"/>
                  </a:cubicBezTo>
                  <a:cubicBezTo>
                    <a:pt x="1723583" y="169379"/>
                    <a:pt x="1723482" y="169277"/>
                    <a:pt x="1723457" y="169137"/>
                  </a:cubicBezTo>
                  <a:cubicBezTo>
                    <a:pt x="1723444" y="169284"/>
                    <a:pt x="1723393" y="169373"/>
                    <a:pt x="1723305" y="169404"/>
                  </a:cubicBezTo>
                  <a:cubicBezTo>
                    <a:pt x="1723216" y="169436"/>
                    <a:pt x="1723165" y="169449"/>
                    <a:pt x="1723153" y="169442"/>
                  </a:cubicBezTo>
                  <a:lnTo>
                    <a:pt x="1720115" y="175238"/>
                  </a:lnTo>
                  <a:cubicBezTo>
                    <a:pt x="1719811" y="176273"/>
                    <a:pt x="1719431" y="177176"/>
                    <a:pt x="1718976" y="177944"/>
                  </a:cubicBezTo>
                  <a:cubicBezTo>
                    <a:pt x="1718520" y="178713"/>
                    <a:pt x="1717988" y="179539"/>
                    <a:pt x="1717381" y="180423"/>
                  </a:cubicBezTo>
                  <a:cubicBezTo>
                    <a:pt x="1716938" y="181471"/>
                    <a:pt x="1716456" y="182424"/>
                    <a:pt x="1715935" y="183282"/>
                  </a:cubicBezTo>
                  <a:cubicBezTo>
                    <a:pt x="1715414" y="184140"/>
                    <a:pt x="1714778" y="185017"/>
                    <a:pt x="1714027" y="185913"/>
                  </a:cubicBezTo>
                  <a:cubicBezTo>
                    <a:pt x="1713252" y="187565"/>
                    <a:pt x="1712438" y="189064"/>
                    <a:pt x="1711585" y="190412"/>
                  </a:cubicBezTo>
                  <a:cubicBezTo>
                    <a:pt x="1710733" y="191759"/>
                    <a:pt x="1709919" y="193106"/>
                    <a:pt x="1709143" y="194453"/>
                  </a:cubicBezTo>
                  <a:cubicBezTo>
                    <a:pt x="1708546" y="195253"/>
                    <a:pt x="1707910" y="196169"/>
                    <a:pt x="1707235" y="197198"/>
                  </a:cubicBezTo>
                  <a:cubicBezTo>
                    <a:pt x="1706561" y="198227"/>
                    <a:pt x="1705773" y="199142"/>
                    <a:pt x="1704870" y="199943"/>
                  </a:cubicBezTo>
                  <a:cubicBezTo>
                    <a:pt x="1703356" y="201926"/>
                    <a:pt x="1701804" y="203908"/>
                    <a:pt x="1700215" y="205890"/>
                  </a:cubicBezTo>
                  <a:cubicBezTo>
                    <a:pt x="1698625" y="207872"/>
                    <a:pt x="1696920" y="209852"/>
                    <a:pt x="1695102" y="211831"/>
                  </a:cubicBezTo>
                  <a:cubicBezTo>
                    <a:pt x="1694026" y="213473"/>
                    <a:pt x="1692820" y="215025"/>
                    <a:pt x="1691482" y="216488"/>
                  </a:cubicBezTo>
                  <a:cubicBezTo>
                    <a:pt x="1690144" y="217952"/>
                    <a:pt x="1688714" y="219436"/>
                    <a:pt x="1687192" y="220942"/>
                  </a:cubicBezTo>
                  <a:cubicBezTo>
                    <a:pt x="1686264" y="221539"/>
                    <a:pt x="1685316" y="222174"/>
                    <a:pt x="1684346" y="222847"/>
                  </a:cubicBezTo>
                  <a:cubicBezTo>
                    <a:pt x="1683377" y="223520"/>
                    <a:pt x="1682501" y="224308"/>
                    <a:pt x="1681720" y="225209"/>
                  </a:cubicBezTo>
                  <a:cubicBezTo>
                    <a:pt x="1681561" y="225336"/>
                    <a:pt x="1681344" y="225463"/>
                    <a:pt x="1681071" y="225590"/>
                  </a:cubicBezTo>
                  <a:cubicBezTo>
                    <a:pt x="1680798" y="225717"/>
                    <a:pt x="1680505" y="225997"/>
                    <a:pt x="1680194" y="226428"/>
                  </a:cubicBezTo>
                  <a:lnTo>
                    <a:pt x="1678974" y="226428"/>
                  </a:lnTo>
                  <a:cubicBezTo>
                    <a:pt x="1678961" y="226428"/>
                    <a:pt x="1678910" y="226352"/>
                    <a:pt x="1678821" y="226200"/>
                  </a:cubicBezTo>
                  <a:cubicBezTo>
                    <a:pt x="1678732" y="226047"/>
                    <a:pt x="1678681" y="225819"/>
                    <a:pt x="1678668" y="225514"/>
                  </a:cubicBezTo>
                  <a:cubicBezTo>
                    <a:pt x="1678668" y="225158"/>
                    <a:pt x="1678974" y="224346"/>
                    <a:pt x="1679584" y="223076"/>
                  </a:cubicBezTo>
                  <a:cubicBezTo>
                    <a:pt x="1679609" y="222637"/>
                    <a:pt x="1679558" y="222371"/>
                    <a:pt x="1679431" y="222275"/>
                  </a:cubicBezTo>
                  <a:cubicBezTo>
                    <a:pt x="1679304" y="222180"/>
                    <a:pt x="1678948" y="222142"/>
                    <a:pt x="1678363" y="222161"/>
                  </a:cubicBezTo>
                  <a:lnTo>
                    <a:pt x="1676838" y="221247"/>
                  </a:lnTo>
                  <a:cubicBezTo>
                    <a:pt x="1676679" y="220637"/>
                    <a:pt x="1676463" y="220332"/>
                    <a:pt x="1676189" y="220332"/>
                  </a:cubicBezTo>
                  <a:cubicBezTo>
                    <a:pt x="1675916" y="220332"/>
                    <a:pt x="1675624" y="220637"/>
                    <a:pt x="1675312" y="221247"/>
                  </a:cubicBezTo>
                  <a:cubicBezTo>
                    <a:pt x="1674568" y="221412"/>
                    <a:pt x="1673844" y="221615"/>
                    <a:pt x="1673138" y="221856"/>
                  </a:cubicBezTo>
                  <a:cubicBezTo>
                    <a:pt x="1672433" y="222098"/>
                    <a:pt x="1671632" y="222301"/>
                    <a:pt x="1670735" y="222466"/>
                  </a:cubicBezTo>
                  <a:cubicBezTo>
                    <a:pt x="1670094" y="222231"/>
                    <a:pt x="1669318" y="222015"/>
                    <a:pt x="1668409" y="221818"/>
                  </a:cubicBezTo>
                  <a:cubicBezTo>
                    <a:pt x="1667500" y="221621"/>
                    <a:pt x="1666648" y="221025"/>
                    <a:pt x="1665854" y="220028"/>
                  </a:cubicBezTo>
                  <a:cubicBezTo>
                    <a:pt x="1665549" y="219450"/>
                    <a:pt x="1665167" y="219005"/>
                    <a:pt x="1664710" y="218694"/>
                  </a:cubicBezTo>
                  <a:cubicBezTo>
                    <a:pt x="1664252" y="218383"/>
                    <a:pt x="1663718" y="218015"/>
                    <a:pt x="1663108" y="217589"/>
                  </a:cubicBezTo>
                  <a:cubicBezTo>
                    <a:pt x="1662631" y="216999"/>
                    <a:pt x="1662211" y="216503"/>
                    <a:pt x="1661849" y="216103"/>
                  </a:cubicBezTo>
                  <a:cubicBezTo>
                    <a:pt x="1661487" y="215703"/>
                    <a:pt x="1661296" y="215284"/>
                    <a:pt x="1661277" y="214846"/>
                  </a:cubicBezTo>
                  <a:cubicBezTo>
                    <a:pt x="1661302" y="214101"/>
                    <a:pt x="1661252" y="213697"/>
                    <a:pt x="1661124" y="213634"/>
                  </a:cubicBezTo>
                  <a:cubicBezTo>
                    <a:pt x="1660997" y="213570"/>
                    <a:pt x="1660641" y="213771"/>
                    <a:pt x="1660057" y="214236"/>
                  </a:cubicBezTo>
                  <a:cubicBezTo>
                    <a:pt x="1659917" y="214395"/>
                    <a:pt x="1659739" y="214535"/>
                    <a:pt x="1659523" y="214655"/>
                  </a:cubicBezTo>
                  <a:cubicBezTo>
                    <a:pt x="1659306" y="214776"/>
                    <a:pt x="1658976" y="214840"/>
                    <a:pt x="1658531" y="214846"/>
                  </a:cubicBezTo>
                  <a:cubicBezTo>
                    <a:pt x="1658061" y="215144"/>
                    <a:pt x="1657552" y="215233"/>
                    <a:pt x="1657006" y="215113"/>
                  </a:cubicBezTo>
                  <a:cubicBezTo>
                    <a:pt x="1656459" y="214992"/>
                    <a:pt x="1655950" y="214700"/>
                    <a:pt x="1655480" y="214236"/>
                  </a:cubicBezTo>
                  <a:cubicBezTo>
                    <a:pt x="1655321" y="213640"/>
                    <a:pt x="1655028" y="213176"/>
                    <a:pt x="1654603" y="212845"/>
                  </a:cubicBezTo>
                  <a:cubicBezTo>
                    <a:pt x="1654177" y="212513"/>
                    <a:pt x="1653656" y="212275"/>
                    <a:pt x="1653039" y="212131"/>
                  </a:cubicBezTo>
                  <a:cubicBezTo>
                    <a:pt x="1652874" y="212132"/>
                    <a:pt x="1652670" y="212055"/>
                    <a:pt x="1652429" y="211901"/>
                  </a:cubicBezTo>
                  <a:cubicBezTo>
                    <a:pt x="1652187" y="211746"/>
                    <a:pt x="1651984" y="211509"/>
                    <a:pt x="1651819" y="211188"/>
                  </a:cubicBezTo>
                  <a:cubicBezTo>
                    <a:pt x="1651361" y="210595"/>
                    <a:pt x="1650827" y="210057"/>
                    <a:pt x="1650217" y="209574"/>
                  </a:cubicBezTo>
                  <a:cubicBezTo>
                    <a:pt x="1649606" y="209092"/>
                    <a:pt x="1648920" y="208627"/>
                    <a:pt x="1648157" y="208178"/>
                  </a:cubicBezTo>
                  <a:cubicBezTo>
                    <a:pt x="1647973" y="208000"/>
                    <a:pt x="1647731" y="207670"/>
                    <a:pt x="1647433" y="207187"/>
                  </a:cubicBezTo>
                  <a:cubicBezTo>
                    <a:pt x="1647134" y="206704"/>
                    <a:pt x="1646969" y="206221"/>
                    <a:pt x="1646937" y="205738"/>
                  </a:cubicBezTo>
                  <a:cubicBezTo>
                    <a:pt x="1646956" y="205427"/>
                    <a:pt x="1646918" y="205058"/>
                    <a:pt x="1646824" y="204632"/>
                  </a:cubicBezTo>
                  <a:cubicBezTo>
                    <a:pt x="1646731" y="204207"/>
                    <a:pt x="1646469" y="203762"/>
                    <a:pt x="1646039" y="203298"/>
                  </a:cubicBezTo>
                  <a:cubicBezTo>
                    <a:pt x="1645789" y="204213"/>
                    <a:pt x="1645390" y="204823"/>
                    <a:pt x="1644841" y="205128"/>
                  </a:cubicBezTo>
                  <a:cubicBezTo>
                    <a:pt x="1644829" y="205433"/>
                    <a:pt x="1644702" y="205662"/>
                    <a:pt x="1644460" y="205814"/>
                  </a:cubicBezTo>
                  <a:cubicBezTo>
                    <a:pt x="1644219" y="205967"/>
                    <a:pt x="1643940" y="206043"/>
                    <a:pt x="1643622" y="206043"/>
                  </a:cubicBezTo>
                  <a:cubicBezTo>
                    <a:pt x="1643311" y="206037"/>
                    <a:pt x="1643019" y="205973"/>
                    <a:pt x="1642746" y="205852"/>
                  </a:cubicBezTo>
                  <a:cubicBezTo>
                    <a:pt x="1642473" y="205732"/>
                    <a:pt x="1642257" y="205592"/>
                    <a:pt x="1642098" y="205433"/>
                  </a:cubicBezTo>
                  <a:cubicBezTo>
                    <a:pt x="1641927" y="205122"/>
                    <a:pt x="1641736" y="204753"/>
                    <a:pt x="1641527" y="204327"/>
                  </a:cubicBezTo>
                  <a:cubicBezTo>
                    <a:pt x="1641317" y="203902"/>
                    <a:pt x="1641203" y="203457"/>
                    <a:pt x="1641184" y="202993"/>
                  </a:cubicBezTo>
                  <a:cubicBezTo>
                    <a:pt x="1640930" y="202688"/>
                    <a:pt x="1640828" y="202383"/>
                    <a:pt x="1640879" y="202078"/>
                  </a:cubicBezTo>
                  <a:lnTo>
                    <a:pt x="1640879" y="187438"/>
                  </a:lnTo>
                  <a:cubicBezTo>
                    <a:pt x="1640892" y="186688"/>
                    <a:pt x="1640942" y="186053"/>
                    <a:pt x="1641031" y="185531"/>
                  </a:cubicBezTo>
                  <a:cubicBezTo>
                    <a:pt x="1641120" y="185010"/>
                    <a:pt x="1641171" y="184528"/>
                    <a:pt x="1641184" y="184083"/>
                  </a:cubicBezTo>
                  <a:lnTo>
                    <a:pt x="1641184" y="179203"/>
                  </a:lnTo>
                  <a:cubicBezTo>
                    <a:pt x="1640390" y="179978"/>
                    <a:pt x="1639539" y="180791"/>
                    <a:pt x="1638631" y="181643"/>
                  </a:cubicBezTo>
                  <a:cubicBezTo>
                    <a:pt x="1637723" y="182494"/>
                    <a:pt x="1636948" y="183307"/>
                    <a:pt x="1636307" y="184083"/>
                  </a:cubicBezTo>
                  <a:lnTo>
                    <a:pt x="1627772" y="192623"/>
                  </a:lnTo>
                  <a:cubicBezTo>
                    <a:pt x="1625791" y="194904"/>
                    <a:pt x="1623734" y="197052"/>
                    <a:pt x="1621600" y="199066"/>
                  </a:cubicBezTo>
                  <a:cubicBezTo>
                    <a:pt x="1619467" y="201080"/>
                    <a:pt x="1617257" y="202999"/>
                    <a:pt x="1614971" y="204823"/>
                  </a:cubicBezTo>
                  <a:cubicBezTo>
                    <a:pt x="1612818" y="206793"/>
                    <a:pt x="1610494" y="208645"/>
                    <a:pt x="1607999" y="210380"/>
                  </a:cubicBezTo>
                  <a:cubicBezTo>
                    <a:pt x="1605503" y="212114"/>
                    <a:pt x="1602950" y="213806"/>
                    <a:pt x="1600340" y="215456"/>
                  </a:cubicBezTo>
                  <a:cubicBezTo>
                    <a:pt x="1597597" y="216726"/>
                    <a:pt x="1594854" y="217843"/>
                    <a:pt x="1592111" y="218808"/>
                  </a:cubicBezTo>
                  <a:cubicBezTo>
                    <a:pt x="1590282" y="219367"/>
                    <a:pt x="1588453" y="220078"/>
                    <a:pt x="1586624" y="220942"/>
                  </a:cubicBezTo>
                  <a:lnTo>
                    <a:pt x="1585710" y="220942"/>
                  </a:lnTo>
                  <a:lnTo>
                    <a:pt x="1585405" y="220028"/>
                  </a:lnTo>
                  <a:cubicBezTo>
                    <a:pt x="1586307" y="219755"/>
                    <a:pt x="1587170" y="219539"/>
                    <a:pt x="1587996" y="219380"/>
                  </a:cubicBezTo>
                  <a:cubicBezTo>
                    <a:pt x="1588822" y="219221"/>
                    <a:pt x="1589685" y="218929"/>
                    <a:pt x="1590587" y="218504"/>
                  </a:cubicBezTo>
                  <a:cubicBezTo>
                    <a:pt x="1590422" y="218478"/>
                    <a:pt x="1590218" y="218377"/>
                    <a:pt x="1589977" y="218199"/>
                  </a:cubicBezTo>
                  <a:cubicBezTo>
                    <a:pt x="1589736" y="218021"/>
                    <a:pt x="1589533" y="217919"/>
                    <a:pt x="1589368" y="217894"/>
                  </a:cubicBezTo>
                  <a:cubicBezTo>
                    <a:pt x="1588148" y="218504"/>
                    <a:pt x="1586624" y="218808"/>
                    <a:pt x="1584796" y="218808"/>
                  </a:cubicBezTo>
                  <a:cubicBezTo>
                    <a:pt x="1583735" y="218834"/>
                    <a:pt x="1582580" y="218935"/>
                    <a:pt x="1581328" y="219113"/>
                  </a:cubicBezTo>
                  <a:cubicBezTo>
                    <a:pt x="1580078" y="219291"/>
                    <a:pt x="1578693" y="219393"/>
                    <a:pt x="1577176" y="219418"/>
                  </a:cubicBezTo>
                  <a:cubicBezTo>
                    <a:pt x="1575804" y="219710"/>
                    <a:pt x="1574356" y="219888"/>
                    <a:pt x="1572832" y="219951"/>
                  </a:cubicBezTo>
                  <a:cubicBezTo>
                    <a:pt x="1571308" y="220015"/>
                    <a:pt x="1569708" y="220040"/>
                    <a:pt x="1568032" y="220028"/>
                  </a:cubicBezTo>
                  <a:cubicBezTo>
                    <a:pt x="1566997" y="220040"/>
                    <a:pt x="1566019" y="220015"/>
                    <a:pt x="1565098" y="219951"/>
                  </a:cubicBezTo>
                  <a:cubicBezTo>
                    <a:pt x="1564177" y="219888"/>
                    <a:pt x="1563123" y="219710"/>
                    <a:pt x="1561936" y="219418"/>
                  </a:cubicBezTo>
                  <a:cubicBezTo>
                    <a:pt x="1560729" y="219145"/>
                    <a:pt x="1559561" y="218929"/>
                    <a:pt x="1558430" y="218770"/>
                  </a:cubicBezTo>
                  <a:cubicBezTo>
                    <a:pt x="1557300" y="218612"/>
                    <a:pt x="1556132" y="218319"/>
                    <a:pt x="1554925" y="217894"/>
                  </a:cubicBezTo>
                  <a:cubicBezTo>
                    <a:pt x="1554017" y="217716"/>
                    <a:pt x="1553166" y="217386"/>
                    <a:pt x="1552373" y="216903"/>
                  </a:cubicBezTo>
                  <a:cubicBezTo>
                    <a:pt x="1551579" y="216421"/>
                    <a:pt x="1550804" y="215938"/>
                    <a:pt x="1550048" y="215456"/>
                  </a:cubicBezTo>
                  <a:cubicBezTo>
                    <a:pt x="1549147" y="214810"/>
                    <a:pt x="1548359" y="214051"/>
                    <a:pt x="1547686" y="213181"/>
                  </a:cubicBezTo>
                  <a:cubicBezTo>
                    <a:pt x="1547013" y="212310"/>
                    <a:pt x="1546378" y="211546"/>
                    <a:pt x="1545781" y="210888"/>
                  </a:cubicBezTo>
                  <a:lnTo>
                    <a:pt x="1546086" y="210888"/>
                  </a:lnTo>
                  <a:cubicBezTo>
                    <a:pt x="1546556" y="210881"/>
                    <a:pt x="1546988" y="210970"/>
                    <a:pt x="1547382" y="211156"/>
                  </a:cubicBezTo>
                  <a:cubicBezTo>
                    <a:pt x="1547775" y="211342"/>
                    <a:pt x="1548054" y="211667"/>
                    <a:pt x="1548220" y="212131"/>
                  </a:cubicBezTo>
                  <a:cubicBezTo>
                    <a:pt x="1549128" y="212688"/>
                    <a:pt x="1550055" y="213075"/>
                    <a:pt x="1551001" y="213295"/>
                  </a:cubicBezTo>
                  <a:cubicBezTo>
                    <a:pt x="1551947" y="213514"/>
                    <a:pt x="1552950" y="213828"/>
                    <a:pt x="1554011" y="214236"/>
                  </a:cubicBezTo>
                  <a:cubicBezTo>
                    <a:pt x="1554786" y="214389"/>
                    <a:pt x="1555675" y="214465"/>
                    <a:pt x="1556678" y="214465"/>
                  </a:cubicBezTo>
                  <a:cubicBezTo>
                    <a:pt x="1557681" y="214465"/>
                    <a:pt x="1558722" y="214389"/>
                    <a:pt x="1559802" y="214236"/>
                  </a:cubicBezTo>
                  <a:cubicBezTo>
                    <a:pt x="1561034" y="213791"/>
                    <a:pt x="1562228" y="213325"/>
                    <a:pt x="1563383" y="212839"/>
                  </a:cubicBezTo>
                  <a:cubicBezTo>
                    <a:pt x="1564539" y="212353"/>
                    <a:pt x="1565580" y="211803"/>
                    <a:pt x="1566508" y="211188"/>
                  </a:cubicBezTo>
                  <a:cubicBezTo>
                    <a:pt x="1567263" y="210995"/>
                    <a:pt x="1568038" y="210632"/>
                    <a:pt x="1568832" y="210101"/>
                  </a:cubicBezTo>
                  <a:cubicBezTo>
                    <a:pt x="1569626" y="209569"/>
                    <a:pt x="1570476" y="209132"/>
                    <a:pt x="1571384" y="208788"/>
                  </a:cubicBezTo>
                  <a:cubicBezTo>
                    <a:pt x="1573480" y="207987"/>
                    <a:pt x="1575385" y="206920"/>
                    <a:pt x="1577099" y="205586"/>
                  </a:cubicBezTo>
                  <a:cubicBezTo>
                    <a:pt x="1578814" y="204251"/>
                    <a:pt x="1580566" y="202879"/>
                    <a:pt x="1582357" y="201468"/>
                  </a:cubicBezTo>
                  <a:cubicBezTo>
                    <a:pt x="1586612" y="198107"/>
                    <a:pt x="1590676" y="194612"/>
                    <a:pt x="1594549" y="190983"/>
                  </a:cubicBezTo>
                  <a:cubicBezTo>
                    <a:pt x="1598423" y="187355"/>
                    <a:pt x="1602182" y="183632"/>
                    <a:pt x="1605827" y="179813"/>
                  </a:cubicBezTo>
                  <a:cubicBezTo>
                    <a:pt x="1608691" y="177195"/>
                    <a:pt x="1611421" y="174424"/>
                    <a:pt x="1614018" y="171501"/>
                  </a:cubicBezTo>
                  <a:cubicBezTo>
                    <a:pt x="1616616" y="168578"/>
                    <a:pt x="1619270" y="165655"/>
                    <a:pt x="1621981" y="162732"/>
                  </a:cubicBezTo>
                  <a:cubicBezTo>
                    <a:pt x="1623683" y="160762"/>
                    <a:pt x="1625461" y="158755"/>
                    <a:pt x="1627315" y="156711"/>
                  </a:cubicBezTo>
                  <a:cubicBezTo>
                    <a:pt x="1629170" y="154668"/>
                    <a:pt x="1630948" y="152514"/>
                    <a:pt x="1632649" y="150251"/>
                  </a:cubicBezTo>
                  <a:cubicBezTo>
                    <a:pt x="1634040" y="148857"/>
                    <a:pt x="1635450" y="147358"/>
                    <a:pt x="1636878" y="145752"/>
                  </a:cubicBezTo>
                  <a:cubicBezTo>
                    <a:pt x="1638307" y="144147"/>
                    <a:pt x="1639641" y="142499"/>
                    <a:pt x="1640879" y="140808"/>
                  </a:cubicBezTo>
                  <a:cubicBezTo>
                    <a:pt x="1642262" y="138938"/>
                    <a:pt x="1643679" y="137029"/>
                    <a:pt x="1645130" y="135082"/>
                  </a:cubicBezTo>
                  <a:cubicBezTo>
                    <a:pt x="1646580" y="133135"/>
                    <a:pt x="1647996" y="131379"/>
                    <a:pt x="1649378" y="129814"/>
                  </a:cubicBezTo>
                  <a:cubicBezTo>
                    <a:pt x="1652124" y="125863"/>
                    <a:pt x="1655175" y="122210"/>
                    <a:pt x="1658531" y="118855"/>
                  </a:cubicBezTo>
                  <a:cubicBezTo>
                    <a:pt x="1659135" y="117931"/>
                    <a:pt x="1659758" y="116950"/>
                    <a:pt x="1660400" y="115911"/>
                  </a:cubicBezTo>
                  <a:cubicBezTo>
                    <a:pt x="1661042" y="114872"/>
                    <a:pt x="1661741" y="113815"/>
                    <a:pt x="1662498" y="112738"/>
                  </a:cubicBezTo>
                  <a:cubicBezTo>
                    <a:pt x="1662485" y="112738"/>
                    <a:pt x="1662510" y="112663"/>
                    <a:pt x="1662574" y="112513"/>
                  </a:cubicBezTo>
                  <a:cubicBezTo>
                    <a:pt x="1662637" y="112364"/>
                    <a:pt x="1662815" y="112139"/>
                    <a:pt x="1663108" y="111840"/>
                  </a:cubicBezTo>
                  <a:lnTo>
                    <a:pt x="1661887" y="111840"/>
                  </a:lnTo>
                  <a:cubicBezTo>
                    <a:pt x="1660692" y="112296"/>
                    <a:pt x="1659497" y="112736"/>
                    <a:pt x="1658302" y="113161"/>
                  </a:cubicBezTo>
                  <a:cubicBezTo>
                    <a:pt x="1657107" y="113586"/>
                    <a:pt x="1655760" y="113955"/>
                    <a:pt x="1654259" y="114267"/>
                  </a:cubicBezTo>
                  <a:cubicBezTo>
                    <a:pt x="1653668" y="114407"/>
                    <a:pt x="1653096" y="114509"/>
                    <a:pt x="1652543" y="114573"/>
                  </a:cubicBezTo>
                  <a:cubicBezTo>
                    <a:pt x="1651990" y="114637"/>
                    <a:pt x="1651342" y="114739"/>
                    <a:pt x="1650598" y="114879"/>
                  </a:cubicBezTo>
                  <a:cubicBezTo>
                    <a:pt x="1649803" y="115025"/>
                    <a:pt x="1648952" y="115115"/>
                    <a:pt x="1648046" y="115146"/>
                  </a:cubicBezTo>
                  <a:cubicBezTo>
                    <a:pt x="1647139" y="115178"/>
                    <a:pt x="1646370" y="115191"/>
                    <a:pt x="1645739" y="115185"/>
                  </a:cubicBezTo>
                  <a:cubicBezTo>
                    <a:pt x="1645596" y="115191"/>
                    <a:pt x="1645509" y="115178"/>
                    <a:pt x="1645477" y="115146"/>
                  </a:cubicBezTo>
                  <a:cubicBezTo>
                    <a:pt x="1645446" y="115115"/>
                    <a:pt x="1645434" y="115025"/>
                    <a:pt x="1645440" y="114879"/>
                  </a:cubicBezTo>
                  <a:cubicBezTo>
                    <a:pt x="1648655" y="114687"/>
                    <a:pt x="1651876" y="114155"/>
                    <a:pt x="1655102" y="113281"/>
                  </a:cubicBezTo>
                  <a:cubicBezTo>
                    <a:pt x="1658328" y="112407"/>
                    <a:pt x="1661404" y="111424"/>
                    <a:pt x="1664328" y="110332"/>
                  </a:cubicBezTo>
                  <a:lnTo>
                    <a:pt x="1664328" y="109402"/>
                  </a:lnTo>
                  <a:lnTo>
                    <a:pt x="1662498" y="109402"/>
                  </a:lnTo>
                  <a:lnTo>
                    <a:pt x="1655480" y="111840"/>
                  </a:lnTo>
                  <a:cubicBezTo>
                    <a:pt x="1654863" y="112121"/>
                    <a:pt x="1654266" y="112308"/>
                    <a:pt x="1653687" y="112401"/>
                  </a:cubicBezTo>
                  <a:cubicBezTo>
                    <a:pt x="1653109" y="112495"/>
                    <a:pt x="1652588" y="112607"/>
                    <a:pt x="1652124" y="112738"/>
                  </a:cubicBezTo>
                  <a:cubicBezTo>
                    <a:pt x="1650762" y="113139"/>
                    <a:pt x="1649442" y="113254"/>
                    <a:pt x="1648162" y="113082"/>
                  </a:cubicBezTo>
                  <a:cubicBezTo>
                    <a:pt x="1646882" y="112910"/>
                    <a:pt x="1645572" y="112795"/>
                    <a:pt x="1644232" y="112738"/>
                  </a:cubicBezTo>
                  <a:lnTo>
                    <a:pt x="1642098" y="112738"/>
                  </a:lnTo>
                  <a:cubicBezTo>
                    <a:pt x="1641133" y="113656"/>
                    <a:pt x="1640320" y="113656"/>
                    <a:pt x="1639660" y="112738"/>
                  </a:cubicBezTo>
                  <a:lnTo>
                    <a:pt x="1637221" y="112738"/>
                  </a:lnTo>
                  <a:cubicBezTo>
                    <a:pt x="1636135" y="112589"/>
                    <a:pt x="1635030" y="112213"/>
                    <a:pt x="1633907" y="111609"/>
                  </a:cubicBezTo>
                  <a:cubicBezTo>
                    <a:pt x="1632783" y="111004"/>
                    <a:pt x="1631754" y="110165"/>
                    <a:pt x="1630820" y="109091"/>
                  </a:cubicBezTo>
                  <a:cubicBezTo>
                    <a:pt x="1630674" y="109078"/>
                    <a:pt x="1630509" y="109027"/>
                    <a:pt x="1630325" y="108936"/>
                  </a:cubicBezTo>
                  <a:cubicBezTo>
                    <a:pt x="1630141" y="108846"/>
                    <a:pt x="1629900" y="108794"/>
                    <a:pt x="1629601" y="108781"/>
                  </a:cubicBezTo>
                  <a:cubicBezTo>
                    <a:pt x="1628198" y="108430"/>
                    <a:pt x="1627347" y="107759"/>
                    <a:pt x="1627049" y="106766"/>
                  </a:cubicBezTo>
                  <a:cubicBezTo>
                    <a:pt x="1626750" y="105774"/>
                    <a:pt x="1627195" y="104726"/>
                    <a:pt x="1628382" y="103620"/>
                  </a:cubicBezTo>
                  <a:cubicBezTo>
                    <a:pt x="1629462" y="102566"/>
                    <a:pt x="1630503" y="101489"/>
                    <a:pt x="1631506" y="100390"/>
                  </a:cubicBezTo>
                  <a:cubicBezTo>
                    <a:pt x="1632510" y="99291"/>
                    <a:pt x="1633399" y="98134"/>
                    <a:pt x="1634173" y="96919"/>
                  </a:cubicBezTo>
                  <a:lnTo>
                    <a:pt x="1634478" y="96003"/>
                  </a:lnTo>
                  <a:lnTo>
                    <a:pt x="1634478" y="100583"/>
                  </a:lnTo>
                  <a:cubicBezTo>
                    <a:pt x="1634529" y="101548"/>
                    <a:pt x="1635037" y="101752"/>
                    <a:pt x="1636002" y="101193"/>
                  </a:cubicBezTo>
                  <a:cubicBezTo>
                    <a:pt x="1638745" y="100277"/>
                    <a:pt x="1641184" y="99056"/>
                    <a:pt x="1643317" y="97529"/>
                  </a:cubicBezTo>
                  <a:cubicBezTo>
                    <a:pt x="1645134" y="96632"/>
                    <a:pt x="1646864" y="95754"/>
                    <a:pt x="1648506" y="94896"/>
                  </a:cubicBezTo>
                  <a:cubicBezTo>
                    <a:pt x="1650148" y="94037"/>
                    <a:pt x="1651659" y="93083"/>
                    <a:pt x="1653039" y="92033"/>
                  </a:cubicBezTo>
                  <a:cubicBezTo>
                    <a:pt x="1654552" y="91423"/>
                    <a:pt x="1656027" y="90736"/>
                    <a:pt x="1657463" y="89972"/>
                  </a:cubicBezTo>
                  <a:cubicBezTo>
                    <a:pt x="1658900" y="89209"/>
                    <a:pt x="1660374" y="88369"/>
                    <a:pt x="1661887" y="87453"/>
                  </a:cubicBezTo>
                  <a:cubicBezTo>
                    <a:pt x="1664188" y="85945"/>
                    <a:pt x="1666527" y="84458"/>
                    <a:pt x="1668905" y="82991"/>
                  </a:cubicBezTo>
                  <a:cubicBezTo>
                    <a:pt x="1671282" y="81523"/>
                    <a:pt x="1673621" y="79965"/>
                    <a:pt x="1675922" y="78315"/>
                  </a:cubicBezTo>
                  <a:cubicBezTo>
                    <a:pt x="1678046" y="76978"/>
                    <a:pt x="1680130" y="75789"/>
                    <a:pt x="1682174" y="74750"/>
                  </a:cubicBezTo>
                  <a:cubicBezTo>
                    <a:pt x="1684218" y="73710"/>
                    <a:pt x="1686294" y="72670"/>
                    <a:pt x="1688404" y="71628"/>
                  </a:cubicBezTo>
                  <a:cubicBezTo>
                    <a:pt x="1689294" y="71450"/>
                    <a:pt x="1690091" y="71349"/>
                    <a:pt x="1690794" y="71323"/>
                  </a:cubicBezTo>
                  <a:cubicBezTo>
                    <a:pt x="1691497" y="71298"/>
                    <a:pt x="1692221" y="71501"/>
                    <a:pt x="1692965" y="71933"/>
                  </a:cubicBezTo>
                  <a:cubicBezTo>
                    <a:pt x="1693117" y="72066"/>
                    <a:pt x="1693270" y="72104"/>
                    <a:pt x="1693423" y="72047"/>
                  </a:cubicBezTo>
                  <a:cubicBezTo>
                    <a:pt x="1693575" y="71990"/>
                    <a:pt x="1693728" y="71952"/>
                    <a:pt x="1693880" y="71933"/>
                  </a:cubicBezTo>
                  <a:cubicBezTo>
                    <a:pt x="1694345" y="71914"/>
                    <a:pt x="1694714" y="72028"/>
                    <a:pt x="1694987" y="72276"/>
                  </a:cubicBezTo>
                  <a:cubicBezTo>
                    <a:pt x="1695260" y="72523"/>
                    <a:pt x="1695400" y="73019"/>
                    <a:pt x="1695407" y="73762"/>
                  </a:cubicBezTo>
                  <a:cubicBezTo>
                    <a:pt x="1695439" y="74054"/>
                    <a:pt x="1695604" y="74232"/>
                    <a:pt x="1695903" y="74295"/>
                  </a:cubicBezTo>
                  <a:cubicBezTo>
                    <a:pt x="1696202" y="74359"/>
                    <a:pt x="1696444" y="74384"/>
                    <a:pt x="1696628" y="74371"/>
                  </a:cubicBezTo>
                  <a:cubicBezTo>
                    <a:pt x="1697238" y="74543"/>
                    <a:pt x="1697772" y="74733"/>
                    <a:pt x="1698230" y="74943"/>
                  </a:cubicBezTo>
                  <a:cubicBezTo>
                    <a:pt x="1698688" y="75152"/>
                    <a:pt x="1699070" y="75267"/>
                    <a:pt x="1699375" y="75286"/>
                  </a:cubicBezTo>
                  <a:cubicBezTo>
                    <a:pt x="1699534" y="75279"/>
                    <a:pt x="1699674" y="75368"/>
                    <a:pt x="1699795" y="75552"/>
                  </a:cubicBezTo>
                  <a:cubicBezTo>
                    <a:pt x="1699916" y="75737"/>
                    <a:pt x="1699979" y="76054"/>
                    <a:pt x="1699986" y="76505"/>
                  </a:cubicBezTo>
                  <a:cubicBezTo>
                    <a:pt x="1700418" y="76953"/>
                    <a:pt x="1700774" y="77193"/>
                    <a:pt x="1701054" y="77225"/>
                  </a:cubicBezTo>
                  <a:cubicBezTo>
                    <a:pt x="1701334" y="77257"/>
                    <a:pt x="1701690" y="77118"/>
                    <a:pt x="1702122" y="76810"/>
                  </a:cubicBezTo>
                  <a:cubicBezTo>
                    <a:pt x="1703178" y="76638"/>
                    <a:pt x="1704196" y="76295"/>
                    <a:pt x="1705175" y="75781"/>
                  </a:cubicBezTo>
                  <a:cubicBezTo>
                    <a:pt x="1706154" y="75267"/>
                    <a:pt x="1707172" y="74695"/>
                    <a:pt x="1708228" y="74066"/>
                  </a:cubicBezTo>
                  <a:lnTo>
                    <a:pt x="1708533" y="74371"/>
                  </a:lnTo>
                  <a:cubicBezTo>
                    <a:pt x="1708221" y="74543"/>
                    <a:pt x="1707929" y="74733"/>
                    <a:pt x="1707655" y="74943"/>
                  </a:cubicBezTo>
                  <a:cubicBezTo>
                    <a:pt x="1707382" y="75152"/>
                    <a:pt x="1707166" y="75267"/>
                    <a:pt x="1707007" y="75286"/>
                  </a:cubicBezTo>
                  <a:cubicBezTo>
                    <a:pt x="1707312" y="75381"/>
                    <a:pt x="1708075" y="75114"/>
                    <a:pt x="1709296" y="74486"/>
                  </a:cubicBezTo>
                  <a:cubicBezTo>
                    <a:pt x="1710517" y="73857"/>
                    <a:pt x="1711280" y="73209"/>
                    <a:pt x="1711585" y="72542"/>
                  </a:cubicBezTo>
                  <a:lnTo>
                    <a:pt x="1710670" y="72542"/>
                  </a:lnTo>
                  <a:cubicBezTo>
                    <a:pt x="1710657" y="72549"/>
                    <a:pt x="1710606" y="72536"/>
                    <a:pt x="1710517" y="72504"/>
                  </a:cubicBezTo>
                  <a:cubicBezTo>
                    <a:pt x="1710428" y="72473"/>
                    <a:pt x="1710377" y="72384"/>
                    <a:pt x="1710364" y="72238"/>
                  </a:cubicBezTo>
                  <a:cubicBezTo>
                    <a:pt x="1711757" y="71622"/>
                    <a:pt x="1713245" y="70949"/>
                    <a:pt x="1714827" y="70218"/>
                  </a:cubicBezTo>
                  <a:cubicBezTo>
                    <a:pt x="1716409" y="69488"/>
                    <a:pt x="1717969" y="68739"/>
                    <a:pt x="1719507" y="67970"/>
                  </a:cubicBezTo>
                  <a:cubicBezTo>
                    <a:pt x="1719640" y="68447"/>
                    <a:pt x="1719830" y="68790"/>
                    <a:pt x="1720077" y="68999"/>
                  </a:cubicBezTo>
                  <a:cubicBezTo>
                    <a:pt x="1720324" y="69209"/>
                    <a:pt x="1720741" y="69171"/>
                    <a:pt x="1721330" y="68885"/>
                  </a:cubicBezTo>
                  <a:cubicBezTo>
                    <a:pt x="1721767" y="68898"/>
                    <a:pt x="1722033" y="69025"/>
                    <a:pt x="1722128" y="69266"/>
                  </a:cubicBezTo>
                  <a:cubicBezTo>
                    <a:pt x="1722222" y="69507"/>
                    <a:pt x="1722260" y="69787"/>
                    <a:pt x="1722242" y="70104"/>
                  </a:cubicBezTo>
                  <a:lnTo>
                    <a:pt x="1718900" y="75590"/>
                  </a:lnTo>
                  <a:cubicBezTo>
                    <a:pt x="1718760" y="76041"/>
                    <a:pt x="1718659" y="76359"/>
                    <a:pt x="1718596" y="76543"/>
                  </a:cubicBezTo>
                  <a:cubicBezTo>
                    <a:pt x="1718532" y="76727"/>
                    <a:pt x="1718431" y="76816"/>
                    <a:pt x="1718292" y="76810"/>
                  </a:cubicBezTo>
                  <a:cubicBezTo>
                    <a:pt x="1718007" y="77250"/>
                    <a:pt x="1717741" y="77651"/>
                    <a:pt x="1717494" y="78014"/>
                  </a:cubicBezTo>
                  <a:cubicBezTo>
                    <a:pt x="1717248" y="78377"/>
                    <a:pt x="1716906" y="78777"/>
                    <a:pt x="1716469" y="79215"/>
                  </a:cubicBezTo>
                  <a:cubicBezTo>
                    <a:pt x="1715738" y="79556"/>
                    <a:pt x="1715140" y="80088"/>
                    <a:pt x="1714676" y="80813"/>
                  </a:cubicBezTo>
                  <a:cubicBezTo>
                    <a:pt x="1714212" y="81538"/>
                    <a:pt x="1713690" y="82224"/>
                    <a:pt x="1713112" y="82873"/>
                  </a:cubicBezTo>
                  <a:cubicBezTo>
                    <a:pt x="1713105" y="83185"/>
                    <a:pt x="1712965" y="83478"/>
                    <a:pt x="1712692" y="83751"/>
                  </a:cubicBezTo>
                  <a:cubicBezTo>
                    <a:pt x="1712418" y="84025"/>
                    <a:pt x="1712050" y="84241"/>
                    <a:pt x="1711585" y="84400"/>
                  </a:cubicBezTo>
                  <a:cubicBezTo>
                    <a:pt x="1711121" y="84693"/>
                    <a:pt x="1710676" y="84947"/>
                    <a:pt x="1710250" y="85163"/>
                  </a:cubicBezTo>
                  <a:cubicBezTo>
                    <a:pt x="1709824" y="85380"/>
                    <a:pt x="1709455" y="85634"/>
                    <a:pt x="1709143" y="85927"/>
                  </a:cubicBezTo>
                  <a:cubicBezTo>
                    <a:pt x="1708857" y="85920"/>
                    <a:pt x="1708666" y="86009"/>
                    <a:pt x="1708571" y="86194"/>
                  </a:cubicBezTo>
                  <a:cubicBezTo>
                    <a:pt x="1708476" y="86378"/>
                    <a:pt x="1708361" y="86696"/>
                    <a:pt x="1708228" y="87148"/>
                  </a:cubicBezTo>
                  <a:lnTo>
                    <a:pt x="1707312" y="88064"/>
                  </a:lnTo>
                  <a:cubicBezTo>
                    <a:pt x="1706994" y="88210"/>
                    <a:pt x="1706638" y="88376"/>
                    <a:pt x="1706243" y="88560"/>
                  </a:cubicBezTo>
                  <a:cubicBezTo>
                    <a:pt x="1705849" y="88745"/>
                    <a:pt x="1705493" y="88986"/>
                    <a:pt x="1705175" y="89285"/>
                  </a:cubicBezTo>
                  <a:cubicBezTo>
                    <a:pt x="1704272" y="89762"/>
                    <a:pt x="1703560" y="90335"/>
                    <a:pt x="1703038" y="91003"/>
                  </a:cubicBezTo>
                  <a:cubicBezTo>
                    <a:pt x="1702517" y="91671"/>
                    <a:pt x="1702110" y="92320"/>
                    <a:pt x="1701817" y="92949"/>
                  </a:cubicBezTo>
                  <a:lnTo>
                    <a:pt x="1698459" y="98140"/>
                  </a:lnTo>
                  <a:cubicBezTo>
                    <a:pt x="1698008" y="98776"/>
                    <a:pt x="1697537" y="99488"/>
                    <a:pt x="1697048" y="100276"/>
                  </a:cubicBezTo>
                  <a:cubicBezTo>
                    <a:pt x="1696558" y="101064"/>
                    <a:pt x="1696011" y="101775"/>
                    <a:pt x="1695407" y="102408"/>
                  </a:cubicBezTo>
                  <a:cubicBezTo>
                    <a:pt x="1694663" y="103620"/>
                    <a:pt x="1694014" y="104757"/>
                    <a:pt x="1693461" y="105819"/>
                  </a:cubicBezTo>
                  <a:cubicBezTo>
                    <a:pt x="1692908" y="106881"/>
                    <a:pt x="1692335" y="107868"/>
                    <a:pt x="1691744" y="108781"/>
                  </a:cubicBezTo>
                  <a:cubicBezTo>
                    <a:pt x="1691134" y="109549"/>
                    <a:pt x="1690602" y="110329"/>
                    <a:pt x="1690147" y="111119"/>
                  </a:cubicBezTo>
                  <a:cubicBezTo>
                    <a:pt x="1689692" y="111910"/>
                    <a:pt x="1689313" y="112755"/>
                    <a:pt x="1689010" y="113656"/>
                  </a:cubicBezTo>
                  <a:cubicBezTo>
                    <a:pt x="1688701" y="113955"/>
                    <a:pt x="1688410" y="114274"/>
                    <a:pt x="1688139" y="114611"/>
                  </a:cubicBezTo>
                  <a:cubicBezTo>
                    <a:pt x="1687868" y="114949"/>
                    <a:pt x="1687653" y="115344"/>
                    <a:pt x="1687495" y="115796"/>
                  </a:cubicBezTo>
                  <a:cubicBezTo>
                    <a:pt x="1687161" y="116676"/>
                    <a:pt x="1686694" y="117440"/>
                    <a:pt x="1686094" y="118090"/>
                  </a:cubicBezTo>
                  <a:cubicBezTo>
                    <a:pt x="1685494" y="118740"/>
                    <a:pt x="1684951" y="119505"/>
                    <a:pt x="1684465" y="120384"/>
                  </a:cubicBezTo>
                  <a:cubicBezTo>
                    <a:pt x="1683855" y="121333"/>
                    <a:pt x="1683245" y="122337"/>
                    <a:pt x="1682635" y="123394"/>
                  </a:cubicBezTo>
                  <a:cubicBezTo>
                    <a:pt x="1682025" y="124452"/>
                    <a:pt x="1681414" y="125372"/>
                    <a:pt x="1680804" y="126154"/>
                  </a:cubicBezTo>
                  <a:cubicBezTo>
                    <a:pt x="1680200" y="127233"/>
                    <a:pt x="1679577" y="128275"/>
                    <a:pt x="1678935" y="129280"/>
                  </a:cubicBezTo>
                  <a:cubicBezTo>
                    <a:pt x="1678293" y="130285"/>
                    <a:pt x="1677594" y="131175"/>
                    <a:pt x="1676838" y="131951"/>
                  </a:cubicBezTo>
                  <a:cubicBezTo>
                    <a:pt x="1675605" y="134051"/>
                    <a:pt x="1674333" y="136036"/>
                    <a:pt x="1673024" y="137907"/>
                  </a:cubicBezTo>
                  <a:cubicBezTo>
                    <a:pt x="1671714" y="139778"/>
                    <a:pt x="1670443" y="141763"/>
                    <a:pt x="1669210" y="143863"/>
                  </a:cubicBezTo>
                  <a:cubicBezTo>
                    <a:pt x="1668282" y="145057"/>
                    <a:pt x="1667392" y="146235"/>
                    <a:pt x="1666540" y="147396"/>
                  </a:cubicBezTo>
                  <a:cubicBezTo>
                    <a:pt x="1665688" y="148557"/>
                    <a:pt x="1664951" y="149810"/>
                    <a:pt x="1664328" y="151155"/>
                  </a:cubicBezTo>
                  <a:cubicBezTo>
                    <a:pt x="1663718" y="151206"/>
                    <a:pt x="1663718" y="151407"/>
                    <a:pt x="1664328" y="151759"/>
                  </a:cubicBezTo>
                  <a:cubicBezTo>
                    <a:pt x="1665415" y="150702"/>
                    <a:pt x="1666598" y="149715"/>
                    <a:pt x="1667875" y="148798"/>
                  </a:cubicBezTo>
                  <a:cubicBezTo>
                    <a:pt x="1669153" y="147882"/>
                    <a:pt x="1670411" y="147045"/>
                    <a:pt x="1671651" y="146288"/>
                  </a:cubicBezTo>
                  <a:cubicBezTo>
                    <a:pt x="1673037" y="145380"/>
                    <a:pt x="1674537" y="144546"/>
                    <a:pt x="1676151" y="143784"/>
                  </a:cubicBezTo>
                  <a:cubicBezTo>
                    <a:pt x="1677766" y="143022"/>
                    <a:pt x="1679418" y="142336"/>
                    <a:pt x="1681109" y="141725"/>
                  </a:cubicBezTo>
                  <a:cubicBezTo>
                    <a:pt x="1682793" y="141375"/>
                    <a:pt x="1684530" y="141082"/>
                    <a:pt x="1686319" y="140847"/>
                  </a:cubicBezTo>
                  <a:cubicBezTo>
                    <a:pt x="1688108" y="140611"/>
                    <a:pt x="1689917" y="140700"/>
                    <a:pt x="1691744" y="141114"/>
                  </a:cubicBezTo>
                  <a:cubicBezTo>
                    <a:pt x="1692634" y="141438"/>
                    <a:pt x="1693524" y="141629"/>
                    <a:pt x="1694415" y="141687"/>
                  </a:cubicBezTo>
                  <a:cubicBezTo>
                    <a:pt x="1695305" y="141744"/>
                    <a:pt x="1696348" y="141553"/>
                    <a:pt x="1697544" y="141114"/>
                  </a:cubicBezTo>
                  <a:cubicBezTo>
                    <a:pt x="1699082" y="140649"/>
                    <a:pt x="1700736" y="140280"/>
                    <a:pt x="1702504" y="140007"/>
                  </a:cubicBezTo>
                  <a:cubicBezTo>
                    <a:pt x="1704272" y="139733"/>
                    <a:pt x="1706078" y="139593"/>
                    <a:pt x="1707922" y="139587"/>
                  </a:cubicBezTo>
                  <a:cubicBezTo>
                    <a:pt x="1708679" y="139574"/>
                    <a:pt x="1709379" y="139600"/>
                    <a:pt x="1710021" y="139663"/>
                  </a:cubicBezTo>
                  <a:cubicBezTo>
                    <a:pt x="1710663" y="139727"/>
                    <a:pt x="1711286" y="139905"/>
                    <a:pt x="1711891" y="140198"/>
                  </a:cubicBezTo>
                  <a:cubicBezTo>
                    <a:pt x="1712934" y="140503"/>
                    <a:pt x="1713748" y="140961"/>
                    <a:pt x="1714333" y="141572"/>
                  </a:cubicBezTo>
                  <a:cubicBezTo>
                    <a:pt x="1714918" y="142183"/>
                    <a:pt x="1715426" y="142946"/>
                    <a:pt x="1715859" y="143863"/>
                  </a:cubicBezTo>
                  <a:cubicBezTo>
                    <a:pt x="1716569" y="145357"/>
                    <a:pt x="1716899" y="146838"/>
                    <a:pt x="1716849" y="148305"/>
                  </a:cubicBezTo>
                  <a:cubicBezTo>
                    <a:pt x="1716798" y="149771"/>
                    <a:pt x="1716672" y="151327"/>
                    <a:pt x="1716469" y="152972"/>
                  </a:cubicBezTo>
                  <a:cubicBezTo>
                    <a:pt x="1716456" y="154052"/>
                    <a:pt x="1716253" y="155095"/>
                    <a:pt x="1715859" y="156099"/>
                  </a:cubicBezTo>
                  <a:cubicBezTo>
                    <a:pt x="1715464" y="157103"/>
                    <a:pt x="1714956" y="157992"/>
                    <a:pt x="1714333" y="158767"/>
                  </a:cubicBezTo>
                  <a:cubicBezTo>
                    <a:pt x="1714021" y="159968"/>
                    <a:pt x="1713652" y="161074"/>
                    <a:pt x="1713226" y="162084"/>
                  </a:cubicBezTo>
                  <a:cubicBezTo>
                    <a:pt x="1712800" y="163095"/>
                    <a:pt x="1712355" y="164124"/>
                    <a:pt x="1711891" y="165172"/>
                  </a:cubicBezTo>
                  <a:lnTo>
                    <a:pt x="1710364" y="169137"/>
                  </a:lnTo>
                  <a:cubicBezTo>
                    <a:pt x="1710377" y="169277"/>
                    <a:pt x="1710352" y="169455"/>
                    <a:pt x="1710288" y="169671"/>
                  </a:cubicBezTo>
                  <a:cubicBezTo>
                    <a:pt x="1710224" y="169887"/>
                    <a:pt x="1710046" y="170218"/>
                    <a:pt x="1709754" y="170663"/>
                  </a:cubicBezTo>
                  <a:cubicBezTo>
                    <a:pt x="1710180" y="170682"/>
                    <a:pt x="1710472" y="170643"/>
                    <a:pt x="1710631" y="170548"/>
                  </a:cubicBezTo>
                  <a:cubicBezTo>
                    <a:pt x="1710790" y="170453"/>
                    <a:pt x="1711007" y="170186"/>
                    <a:pt x="1711280" y="169747"/>
                  </a:cubicBezTo>
                  <a:cubicBezTo>
                    <a:pt x="1712069" y="169303"/>
                    <a:pt x="1712934" y="168820"/>
                    <a:pt x="1713875" y="168299"/>
                  </a:cubicBezTo>
                  <a:cubicBezTo>
                    <a:pt x="1714816" y="167778"/>
                    <a:pt x="1715681" y="167142"/>
                    <a:pt x="1716469" y="166392"/>
                  </a:cubicBezTo>
                  <a:cubicBezTo>
                    <a:pt x="1717678" y="165611"/>
                    <a:pt x="1718830" y="164810"/>
                    <a:pt x="1719925" y="163991"/>
                  </a:cubicBezTo>
                  <a:cubicBezTo>
                    <a:pt x="1721020" y="163171"/>
                    <a:pt x="1722096" y="162446"/>
                    <a:pt x="1723153" y="161817"/>
                  </a:cubicBezTo>
                  <a:cubicBezTo>
                    <a:pt x="1723640" y="161671"/>
                    <a:pt x="1724184" y="161430"/>
                    <a:pt x="1724786" y="161093"/>
                  </a:cubicBezTo>
                  <a:cubicBezTo>
                    <a:pt x="1725387" y="160756"/>
                    <a:pt x="1725855" y="160286"/>
                    <a:pt x="1726191" y="159682"/>
                  </a:cubicBezTo>
                  <a:cubicBezTo>
                    <a:pt x="1726494" y="159689"/>
                    <a:pt x="1726722" y="159676"/>
                    <a:pt x="1726874" y="159644"/>
                  </a:cubicBezTo>
                  <a:cubicBezTo>
                    <a:pt x="1727026" y="159612"/>
                    <a:pt x="1727102" y="159523"/>
                    <a:pt x="1727102" y="159377"/>
                  </a:cubicBezTo>
                  <a:cubicBezTo>
                    <a:pt x="1727235" y="158907"/>
                    <a:pt x="1727349" y="158475"/>
                    <a:pt x="1727444" y="158081"/>
                  </a:cubicBezTo>
                  <a:cubicBezTo>
                    <a:pt x="1727539" y="157687"/>
                    <a:pt x="1727729" y="157408"/>
                    <a:pt x="1728014" y="157242"/>
                  </a:cubicBezTo>
                  <a:cubicBezTo>
                    <a:pt x="1728007" y="156321"/>
                    <a:pt x="1728020" y="155419"/>
                    <a:pt x="1728052" y="154536"/>
                  </a:cubicBezTo>
                  <a:cubicBezTo>
                    <a:pt x="1728084" y="153653"/>
                    <a:pt x="1728173" y="152828"/>
                    <a:pt x="1728319" y="152060"/>
                  </a:cubicBezTo>
                  <a:cubicBezTo>
                    <a:pt x="1728618" y="151433"/>
                    <a:pt x="1728860" y="150727"/>
                    <a:pt x="1729044" y="149944"/>
                  </a:cubicBezTo>
                  <a:cubicBezTo>
                    <a:pt x="1729229" y="149161"/>
                    <a:pt x="1729394" y="148446"/>
                    <a:pt x="1729541" y="147800"/>
                  </a:cubicBezTo>
                  <a:lnTo>
                    <a:pt x="1730763" y="144473"/>
                  </a:lnTo>
                  <a:cubicBezTo>
                    <a:pt x="1730782" y="143697"/>
                    <a:pt x="1730896" y="142883"/>
                    <a:pt x="1731106" y="142030"/>
                  </a:cubicBezTo>
                  <a:cubicBezTo>
                    <a:pt x="1731316" y="141178"/>
                    <a:pt x="1731508" y="140363"/>
                    <a:pt x="1731679" y="139587"/>
                  </a:cubicBezTo>
                  <a:cubicBezTo>
                    <a:pt x="1731845" y="139135"/>
                    <a:pt x="1732048" y="138588"/>
                    <a:pt x="1732290" y="137945"/>
                  </a:cubicBezTo>
                  <a:cubicBezTo>
                    <a:pt x="1732532" y="137303"/>
                    <a:pt x="1732736" y="136526"/>
                    <a:pt x="1732901" y="135616"/>
                  </a:cubicBezTo>
                  <a:cubicBezTo>
                    <a:pt x="1733035" y="134967"/>
                    <a:pt x="1733149" y="134204"/>
                    <a:pt x="1733245" y="133326"/>
                  </a:cubicBezTo>
                  <a:cubicBezTo>
                    <a:pt x="1733340" y="132448"/>
                    <a:pt x="1733531" y="131684"/>
                    <a:pt x="1733818" y="131035"/>
                  </a:cubicBezTo>
                  <a:cubicBezTo>
                    <a:pt x="1733811" y="130004"/>
                    <a:pt x="1733900" y="129089"/>
                    <a:pt x="1734085" y="128289"/>
                  </a:cubicBezTo>
                  <a:cubicBezTo>
                    <a:pt x="1734269" y="127488"/>
                    <a:pt x="1734588" y="126577"/>
                    <a:pt x="1735039" y="125554"/>
                  </a:cubicBezTo>
                  <a:cubicBezTo>
                    <a:pt x="1735186" y="124650"/>
                    <a:pt x="1735351" y="123665"/>
                    <a:pt x="1735536" y="122597"/>
                  </a:cubicBezTo>
                  <a:cubicBezTo>
                    <a:pt x="1735720" y="121530"/>
                    <a:pt x="1735962" y="120384"/>
                    <a:pt x="1736261" y="119160"/>
                  </a:cubicBezTo>
                  <a:cubicBezTo>
                    <a:pt x="1736268" y="118695"/>
                    <a:pt x="1736331" y="118173"/>
                    <a:pt x="1736452" y="117593"/>
                  </a:cubicBezTo>
                  <a:cubicBezTo>
                    <a:pt x="1736573" y="117013"/>
                    <a:pt x="1736713" y="116414"/>
                    <a:pt x="1736872" y="115796"/>
                  </a:cubicBezTo>
                  <a:cubicBezTo>
                    <a:pt x="1737159" y="114721"/>
                    <a:pt x="1737426" y="113592"/>
                    <a:pt x="1737674" y="112408"/>
                  </a:cubicBezTo>
                  <a:cubicBezTo>
                    <a:pt x="1737922" y="111225"/>
                    <a:pt x="1738266" y="110016"/>
                    <a:pt x="1738705" y="108781"/>
                  </a:cubicBezTo>
                  <a:cubicBezTo>
                    <a:pt x="1738737" y="108329"/>
                    <a:pt x="1738902" y="108011"/>
                    <a:pt x="1739202" y="107828"/>
                  </a:cubicBezTo>
                  <a:cubicBezTo>
                    <a:pt x="1739501" y="107644"/>
                    <a:pt x="1739742" y="107555"/>
                    <a:pt x="1739927" y="107561"/>
                  </a:cubicBezTo>
                  <a:cubicBezTo>
                    <a:pt x="1740538" y="107612"/>
                    <a:pt x="1740843" y="107511"/>
                    <a:pt x="1740843" y="107258"/>
                  </a:cubicBezTo>
                  <a:cubicBezTo>
                    <a:pt x="1741429" y="107132"/>
                    <a:pt x="1741862" y="107157"/>
                    <a:pt x="1742142" y="107334"/>
                  </a:cubicBezTo>
                  <a:cubicBezTo>
                    <a:pt x="1742422" y="107511"/>
                    <a:pt x="1742702" y="107688"/>
                    <a:pt x="1742982" y="107865"/>
                  </a:cubicBezTo>
                  <a:cubicBezTo>
                    <a:pt x="1743122" y="108480"/>
                    <a:pt x="1743300" y="109171"/>
                    <a:pt x="1743516" y="109938"/>
                  </a:cubicBezTo>
                  <a:cubicBezTo>
                    <a:pt x="1743733" y="110705"/>
                    <a:pt x="1744064" y="111539"/>
                    <a:pt x="1744509" y="112439"/>
                  </a:cubicBezTo>
                  <a:lnTo>
                    <a:pt x="1746032" y="122219"/>
                  </a:lnTo>
                  <a:cubicBezTo>
                    <a:pt x="1746960" y="125572"/>
                    <a:pt x="1747756" y="129047"/>
                    <a:pt x="1748420" y="132644"/>
                  </a:cubicBezTo>
                  <a:cubicBezTo>
                    <a:pt x="1749083" y="136241"/>
                    <a:pt x="1749500" y="139879"/>
                    <a:pt x="1749670" y="143557"/>
                  </a:cubicBezTo>
                  <a:cubicBezTo>
                    <a:pt x="1749961" y="144016"/>
                    <a:pt x="1750138" y="144473"/>
                    <a:pt x="1750201" y="144929"/>
                  </a:cubicBezTo>
                  <a:cubicBezTo>
                    <a:pt x="1750264" y="145386"/>
                    <a:pt x="1750289" y="145838"/>
                    <a:pt x="1750277" y="146288"/>
                  </a:cubicBezTo>
                  <a:cubicBezTo>
                    <a:pt x="1750277" y="146875"/>
                    <a:pt x="1750352" y="147276"/>
                    <a:pt x="1750504" y="147493"/>
                  </a:cubicBezTo>
                  <a:cubicBezTo>
                    <a:pt x="1750656" y="147709"/>
                    <a:pt x="1750883" y="147811"/>
                    <a:pt x="1751186" y="147800"/>
                  </a:cubicBezTo>
                  <a:cubicBezTo>
                    <a:pt x="1752850" y="147826"/>
                    <a:pt x="1754401" y="148009"/>
                    <a:pt x="1755840" y="148346"/>
                  </a:cubicBezTo>
                  <a:cubicBezTo>
                    <a:pt x="1757279" y="148684"/>
                    <a:pt x="1758680" y="149017"/>
                    <a:pt x="1760044" y="149346"/>
                  </a:cubicBezTo>
                  <a:lnTo>
                    <a:pt x="1760656" y="149346"/>
                  </a:lnTo>
                  <a:cubicBezTo>
                    <a:pt x="1761746" y="150200"/>
                    <a:pt x="1762926" y="150753"/>
                    <a:pt x="1764198" y="151005"/>
                  </a:cubicBezTo>
                  <a:cubicBezTo>
                    <a:pt x="1765470" y="151256"/>
                    <a:pt x="1766721" y="151507"/>
                    <a:pt x="1767952" y="151759"/>
                  </a:cubicBezTo>
                  <a:cubicBezTo>
                    <a:pt x="1768716" y="152061"/>
                    <a:pt x="1769615" y="152364"/>
                    <a:pt x="1770648" y="152668"/>
                  </a:cubicBezTo>
                  <a:cubicBezTo>
                    <a:pt x="1771683" y="152972"/>
                    <a:pt x="1772813" y="153277"/>
                    <a:pt x="1774038" y="153582"/>
                  </a:cubicBezTo>
                  <a:cubicBezTo>
                    <a:pt x="1775112" y="154033"/>
                    <a:pt x="1776166" y="154427"/>
                    <a:pt x="1777201" y="154764"/>
                  </a:cubicBezTo>
                  <a:cubicBezTo>
                    <a:pt x="1778236" y="155101"/>
                    <a:pt x="1779214" y="155419"/>
                    <a:pt x="1780134" y="155717"/>
                  </a:cubicBezTo>
                  <a:cubicBezTo>
                    <a:pt x="1780909" y="156041"/>
                    <a:pt x="1781722" y="156384"/>
                    <a:pt x="1782573" y="156747"/>
                  </a:cubicBezTo>
                  <a:cubicBezTo>
                    <a:pt x="1783424" y="157109"/>
                    <a:pt x="1784236" y="157376"/>
                    <a:pt x="1785011" y="157547"/>
                  </a:cubicBezTo>
                  <a:cubicBezTo>
                    <a:pt x="1786091" y="158145"/>
                    <a:pt x="1787208" y="158704"/>
                    <a:pt x="1788364" y="159225"/>
                  </a:cubicBezTo>
                  <a:cubicBezTo>
                    <a:pt x="1789520" y="159746"/>
                    <a:pt x="1790637" y="160305"/>
                    <a:pt x="1791717" y="160902"/>
                  </a:cubicBezTo>
                  <a:cubicBezTo>
                    <a:pt x="1792326" y="161068"/>
                    <a:pt x="1792860" y="161271"/>
                    <a:pt x="1793317" y="161512"/>
                  </a:cubicBezTo>
                  <a:cubicBezTo>
                    <a:pt x="1793774" y="161754"/>
                    <a:pt x="1794155" y="161957"/>
                    <a:pt x="1794460" y="162122"/>
                  </a:cubicBezTo>
                  <a:cubicBezTo>
                    <a:pt x="1794758" y="162262"/>
                    <a:pt x="1795000" y="162288"/>
                    <a:pt x="1795184" y="162199"/>
                  </a:cubicBezTo>
                  <a:cubicBezTo>
                    <a:pt x="1795368" y="162110"/>
                    <a:pt x="1795533" y="161983"/>
                    <a:pt x="1795679" y="161817"/>
                  </a:cubicBezTo>
                  <a:cubicBezTo>
                    <a:pt x="1796263" y="161188"/>
                    <a:pt x="1796771" y="160464"/>
                    <a:pt x="1797203" y="159644"/>
                  </a:cubicBezTo>
                  <a:cubicBezTo>
                    <a:pt x="1797635" y="158825"/>
                    <a:pt x="1798143" y="158024"/>
                    <a:pt x="1798727" y="157242"/>
                  </a:cubicBezTo>
                  <a:cubicBezTo>
                    <a:pt x="1799019" y="157204"/>
                    <a:pt x="1799197" y="156975"/>
                    <a:pt x="1799261" y="156556"/>
                  </a:cubicBezTo>
                  <a:cubicBezTo>
                    <a:pt x="1799324" y="156137"/>
                    <a:pt x="1799350" y="155755"/>
                    <a:pt x="1799337" y="155412"/>
                  </a:cubicBezTo>
                  <a:cubicBezTo>
                    <a:pt x="1799591" y="155107"/>
                    <a:pt x="1799692" y="154497"/>
                    <a:pt x="1799642" y="153582"/>
                  </a:cubicBezTo>
                  <a:cubicBezTo>
                    <a:pt x="1799813" y="152991"/>
                    <a:pt x="1799851" y="152573"/>
                    <a:pt x="1799756" y="152326"/>
                  </a:cubicBezTo>
                  <a:cubicBezTo>
                    <a:pt x="1799660" y="152079"/>
                    <a:pt x="1799318" y="151890"/>
                    <a:pt x="1798727" y="151759"/>
                  </a:cubicBezTo>
                  <a:cubicBezTo>
                    <a:pt x="1797762" y="151507"/>
                    <a:pt x="1796949" y="151407"/>
                    <a:pt x="1796289" y="151457"/>
                  </a:cubicBezTo>
                  <a:lnTo>
                    <a:pt x="1786535" y="149346"/>
                  </a:lnTo>
                  <a:cubicBezTo>
                    <a:pt x="1785145" y="149168"/>
                    <a:pt x="1783735" y="148835"/>
                    <a:pt x="1782306" y="148345"/>
                  </a:cubicBezTo>
                  <a:cubicBezTo>
                    <a:pt x="1780877" y="147856"/>
                    <a:pt x="1779544" y="147370"/>
                    <a:pt x="1778306" y="146886"/>
                  </a:cubicBezTo>
                  <a:cubicBezTo>
                    <a:pt x="1777404" y="146575"/>
                    <a:pt x="1776540" y="146225"/>
                    <a:pt x="1775715" y="145837"/>
                  </a:cubicBezTo>
                  <a:cubicBezTo>
                    <a:pt x="1774889" y="145449"/>
                    <a:pt x="1774026" y="145096"/>
                    <a:pt x="1773124" y="144779"/>
                  </a:cubicBezTo>
                  <a:cubicBezTo>
                    <a:pt x="1772356" y="144486"/>
                    <a:pt x="1771606" y="144155"/>
                    <a:pt x="1770877" y="143786"/>
                  </a:cubicBezTo>
                  <a:cubicBezTo>
                    <a:pt x="1770147" y="143417"/>
                    <a:pt x="1769475" y="142934"/>
                    <a:pt x="1768860" y="142336"/>
                  </a:cubicBezTo>
                  <a:lnTo>
                    <a:pt x="1762798" y="138671"/>
                  </a:lnTo>
                  <a:cubicBezTo>
                    <a:pt x="1761249" y="137894"/>
                    <a:pt x="1759834" y="136851"/>
                    <a:pt x="1758553" y="135540"/>
                  </a:cubicBezTo>
                  <a:cubicBezTo>
                    <a:pt x="1757272" y="134229"/>
                    <a:pt x="1756240" y="132728"/>
                    <a:pt x="1755456" y="131035"/>
                  </a:cubicBezTo>
                  <a:cubicBezTo>
                    <a:pt x="1754258" y="129363"/>
                    <a:pt x="1753442" y="127677"/>
                    <a:pt x="1753010" y="125977"/>
                  </a:cubicBezTo>
                  <a:cubicBezTo>
                    <a:pt x="1752577" y="124276"/>
                    <a:pt x="1752374" y="122514"/>
                    <a:pt x="1752399" y="120690"/>
                  </a:cubicBezTo>
                  <a:lnTo>
                    <a:pt x="1752399" y="109091"/>
                  </a:lnTo>
                  <a:cubicBezTo>
                    <a:pt x="1752412" y="108162"/>
                    <a:pt x="1752539" y="107123"/>
                    <a:pt x="1752780" y="105972"/>
                  </a:cubicBezTo>
                  <a:cubicBezTo>
                    <a:pt x="1753022" y="104821"/>
                    <a:pt x="1753302" y="103633"/>
                    <a:pt x="1753620" y="102408"/>
                  </a:cubicBezTo>
                  <a:cubicBezTo>
                    <a:pt x="1753926" y="101826"/>
                    <a:pt x="1754156" y="101243"/>
                    <a:pt x="1754308" y="100658"/>
                  </a:cubicBezTo>
                  <a:cubicBezTo>
                    <a:pt x="1754461" y="100073"/>
                    <a:pt x="1754538" y="99336"/>
                    <a:pt x="1754538" y="98445"/>
                  </a:cubicBezTo>
                  <a:cubicBezTo>
                    <a:pt x="1754544" y="98261"/>
                    <a:pt x="1754532" y="98019"/>
                    <a:pt x="1754500" y="97720"/>
                  </a:cubicBezTo>
                  <a:cubicBezTo>
                    <a:pt x="1754468" y="97421"/>
                    <a:pt x="1754379" y="97256"/>
                    <a:pt x="1754232" y="97224"/>
                  </a:cubicBezTo>
                  <a:cubicBezTo>
                    <a:pt x="1753907" y="97218"/>
                    <a:pt x="1753563" y="97230"/>
                    <a:pt x="1753200" y="97262"/>
                  </a:cubicBezTo>
                  <a:cubicBezTo>
                    <a:pt x="1752837" y="97294"/>
                    <a:pt x="1752570" y="97383"/>
                    <a:pt x="1752399" y="97529"/>
                  </a:cubicBezTo>
                  <a:cubicBezTo>
                    <a:pt x="1751780" y="97548"/>
                    <a:pt x="1751123" y="97663"/>
                    <a:pt x="1750428" y="97873"/>
                  </a:cubicBezTo>
                  <a:cubicBezTo>
                    <a:pt x="1749733" y="98083"/>
                    <a:pt x="1749076" y="98273"/>
                    <a:pt x="1748457" y="98445"/>
                  </a:cubicBezTo>
                  <a:cubicBezTo>
                    <a:pt x="1748318" y="98432"/>
                    <a:pt x="1748217" y="98458"/>
                    <a:pt x="1748154" y="98522"/>
                  </a:cubicBezTo>
                  <a:cubicBezTo>
                    <a:pt x="1748091" y="98585"/>
                    <a:pt x="1747990" y="98763"/>
                    <a:pt x="1747851" y="99056"/>
                  </a:cubicBezTo>
                  <a:lnTo>
                    <a:pt x="1746638" y="99056"/>
                  </a:lnTo>
                  <a:cubicBezTo>
                    <a:pt x="1746183" y="99202"/>
                    <a:pt x="1745804" y="99291"/>
                    <a:pt x="1745500" y="99323"/>
                  </a:cubicBezTo>
                  <a:cubicBezTo>
                    <a:pt x="1745196" y="99355"/>
                    <a:pt x="1744967" y="99368"/>
                    <a:pt x="1744814" y="99361"/>
                  </a:cubicBezTo>
                  <a:lnTo>
                    <a:pt x="1736872" y="99361"/>
                  </a:lnTo>
                  <a:cubicBezTo>
                    <a:pt x="1735956" y="99368"/>
                    <a:pt x="1734963" y="99355"/>
                    <a:pt x="1733894" y="99323"/>
                  </a:cubicBezTo>
                  <a:cubicBezTo>
                    <a:pt x="1732825" y="99291"/>
                    <a:pt x="1731679" y="99202"/>
                    <a:pt x="1730457" y="99056"/>
                  </a:cubicBezTo>
                  <a:cubicBezTo>
                    <a:pt x="1729649" y="98681"/>
                    <a:pt x="1728975" y="97981"/>
                    <a:pt x="1728435" y="96957"/>
                  </a:cubicBezTo>
                  <a:cubicBezTo>
                    <a:pt x="1727894" y="95933"/>
                    <a:pt x="1727754" y="95004"/>
                    <a:pt x="1728014" y="94171"/>
                  </a:cubicBezTo>
                  <a:lnTo>
                    <a:pt x="1728014" y="92033"/>
                  </a:lnTo>
                  <a:cubicBezTo>
                    <a:pt x="1728147" y="91741"/>
                    <a:pt x="1728262" y="91410"/>
                    <a:pt x="1728357" y="91041"/>
                  </a:cubicBezTo>
                  <a:cubicBezTo>
                    <a:pt x="1728453" y="90672"/>
                    <a:pt x="1728644" y="90189"/>
                    <a:pt x="1728930" y="89591"/>
                  </a:cubicBezTo>
                  <a:lnTo>
                    <a:pt x="1728930" y="90507"/>
                  </a:lnTo>
                  <a:cubicBezTo>
                    <a:pt x="1729076" y="90799"/>
                    <a:pt x="1729166" y="91054"/>
                    <a:pt x="1729197" y="91270"/>
                  </a:cubicBezTo>
                  <a:cubicBezTo>
                    <a:pt x="1729229" y="91486"/>
                    <a:pt x="1729242" y="91741"/>
                    <a:pt x="1729236" y="92033"/>
                  </a:cubicBezTo>
                  <a:cubicBezTo>
                    <a:pt x="1729254" y="93102"/>
                    <a:pt x="1729598" y="93865"/>
                    <a:pt x="1730266" y="94323"/>
                  </a:cubicBezTo>
                  <a:cubicBezTo>
                    <a:pt x="1730935" y="94781"/>
                    <a:pt x="1731813" y="94934"/>
                    <a:pt x="1732901" y="94781"/>
                  </a:cubicBezTo>
                  <a:cubicBezTo>
                    <a:pt x="1734288" y="94457"/>
                    <a:pt x="1735638" y="93961"/>
                    <a:pt x="1736948" y="93293"/>
                  </a:cubicBezTo>
                  <a:cubicBezTo>
                    <a:pt x="1738260" y="92625"/>
                    <a:pt x="1739456" y="91900"/>
                    <a:pt x="1740538" y="91117"/>
                  </a:cubicBezTo>
                  <a:lnTo>
                    <a:pt x="1749367" y="85927"/>
                  </a:lnTo>
                  <a:cubicBezTo>
                    <a:pt x="1750586" y="85157"/>
                    <a:pt x="1751866" y="84406"/>
                    <a:pt x="1753206" y="83675"/>
                  </a:cubicBezTo>
                  <a:cubicBezTo>
                    <a:pt x="1754546" y="82943"/>
                    <a:pt x="1755908" y="82269"/>
                    <a:pt x="1757291" y="81652"/>
                  </a:cubicBezTo>
                  <a:lnTo>
                    <a:pt x="1759739" y="79215"/>
                  </a:lnTo>
                  <a:cubicBezTo>
                    <a:pt x="1760185" y="78621"/>
                    <a:pt x="1760516" y="78007"/>
                    <a:pt x="1760733" y="77372"/>
                  </a:cubicBezTo>
                  <a:cubicBezTo>
                    <a:pt x="1760949" y="76736"/>
                    <a:pt x="1761128" y="76041"/>
                    <a:pt x="1761268" y="75286"/>
                  </a:cubicBezTo>
                  <a:cubicBezTo>
                    <a:pt x="1761568" y="74644"/>
                    <a:pt x="1761810" y="73946"/>
                    <a:pt x="1761995" y="73190"/>
                  </a:cubicBezTo>
                  <a:cubicBezTo>
                    <a:pt x="1762180" y="72435"/>
                    <a:pt x="1762345" y="71812"/>
                    <a:pt x="1762492" y="71323"/>
                  </a:cubicBezTo>
                  <a:cubicBezTo>
                    <a:pt x="1762651" y="70733"/>
                    <a:pt x="1762791" y="70237"/>
                    <a:pt x="1762912" y="69837"/>
                  </a:cubicBezTo>
                  <a:cubicBezTo>
                    <a:pt x="1763034" y="69437"/>
                    <a:pt x="1763097" y="69018"/>
                    <a:pt x="1763104" y="68580"/>
                  </a:cubicBezTo>
                  <a:cubicBezTo>
                    <a:pt x="1763419" y="67977"/>
                    <a:pt x="1763697" y="67355"/>
                    <a:pt x="1763937" y="66713"/>
                  </a:cubicBezTo>
                  <a:cubicBezTo>
                    <a:pt x="1764177" y="66072"/>
                    <a:pt x="1764303" y="65373"/>
                    <a:pt x="1764316" y="64618"/>
                  </a:cubicBezTo>
                  <a:cubicBezTo>
                    <a:pt x="1764492" y="64002"/>
                    <a:pt x="1764745" y="63329"/>
                    <a:pt x="1765073" y="62598"/>
                  </a:cubicBezTo>
                  <a:cubicBezTo>
                    <a:pt x="1765401" y="61868"/>
                    <a:pt x="1765654" y="61119"/>
                    <a:pt x="1765830" y="60350"/>
                  </a:cubicBezTo>
                  <a:cubicBezTo>
                    <a:pt x="1765830" y="59754"/>
                    <a:pt x="1765906" y="59195"/>
                    <a:pt x="1766058" y="58674"/>
                  </a:cubicBezTo>
                  <a:cubicBezTo>
                    <a:pt x="1766209" y="58153"/>
                    <a:pt x="1766437" y="57595"/>
                    <a:pt x="1766740" y="56998"/>
                  </a:cubicBezTo>
                  <a:cubicBezTo>
                    <a:pt x="1766878" y="56102"/>
                    <a:pt x="1766979" y="55226"/>
                    <a:pt x="1767042" y="54369"/>
                  </a:cubicBezTo>
                  <a:cubicBezTo>
                    <a:pt x="1767106" y="53512"/>
                    <a:pt x="1767207" y="52559"/>
                    <a:pt x="1767346" y="51511"/>
                  </a:cubicBezTo>
                  <a:cubicBezTo>
                    <a:pt x="1767642" y="50724"/>
                    <a:pt x="1767882" y="49784"/>
                    <a:pt x="1768065" y="48692"/>
                  </a:cubicBezTo>
                  <a:cubicBezTo>
                    <a:pt x="1768248" y="47600"/>
                    <a:pt x="1768412" y="46507"/>
                    <a:pt x="1768557" y="45415"/>
                  </a:cubicBezTo>
                  <a:cubicBezTo>
                    <a:pt x="1768570" y="45110"/>
                    <a:pt x="1768620" y="44882"/>
                    <a:pt x="1768709" y="44729"/>
                  </a:cubicBezTo>
                  <a:cubicBezTo>
                    <a:pt x="1768797" y="44577"/>
                    <a:pt x="1768848" y="44501"/>
                    <a:pt x="1768860" y="44501"/>
                  </a:cubicBezTo>
                  <a:cubicBezTo>
                    <a:pt x="1768854" y="43123"/>
                    <a:pt x="1768942" y="41840"/>
                    <a:pt x="1769126" y="40653"/>
                  </a:cubicBezTo>
                  <a:cubicBezTo>
                    <a:pt x="1769309" y="39465"/>
                    <a:pt x="1769626" y="38411"/>
                    <a:pt x="1770076" y="37490"/>
                  </a:cubicBezTo>
                  <a:cubicBezTo>
                    <a:pt x="1770235" y="37021"/>
                    <a:pt x="1770374" y="36436"/>
                    <a:pt x="1770495" y="35738"/>
                  </a:cubicBezTo>
                  <a:cubicBezTo>
                    <a:pt x="1770616" y="35039"/>
                    <a:pt x="1770679" y="34303"/>
                    <a:pt x="1770686" y="33528"/>
                  </a:cubicBezTo>
                  <a:lnTo>
                    <a:pt x="1771905" y="29870"/>
                  </a:lnTo>
                  <a:cubicBezTo>
                    <a:pt x="1772343" y="28499"/>
                    <a:pt x="1772534" y="27127"/>
                    <a:pt x="1772476" y="25756"/>
                  </a:cubicBezTo>
                  <a:cubicBezTo>
                    <a:pt x="1772419" y="24384"/>
                    <a:pt x="1772229" y="23013"/>
                    <a:pt x="1771905" y="21641"/>
                  </a:cubicBezTo>
                  <a:cubicBezTo>
                    <a:pt x="1771746" y="20993"/>
                    <a:pt x="1771606" y="20231"/>
                    <a:pt x="1771486" y="19355"/>
                  </a:cubicBezTo>
                  <a:cubicBezTo>
                    <a:pt x="1771365" y="18479"/>
                    <a:pt x="1771302" y="17717"/>
                    <a:pt x="1771295" y="17069"/>
                  </a:cubicBezTo>
                  <a:lnTo>
                    <a:pt x="1769466" y="11582"/>
                  </a:lnTo>
                  <a:lnTo>
                    <a:pt x="1769466" y="9754"/>
                  </a:lnTo>
                  <a:cubicBezTo>
                    <a:pt x="1769315" y="8242"/>
                    <a:pt x="1768936" y="6845"/>
                    <a:pt x="1768330" y="5563"/>
                  </a:cubicBezTo>
                  <a:cubicBezTo>
                    <a:pt x="1767724" y="4280"/>
                    <a:pt x="1766891" y="3035"/>
                    <a:pt x="1765830" y="1829"/>
                  </a:cubicBezTo>
                  <a:cubicBezTo>
                    <a:pt x="1765654" y="1670"/>
                    <a:pt x="1765401" y="1530"/>
                    <a:pt x="1765073" y="1410"/>
                  </a:cubicBezTo>
                  <a:cubicBezTo>
                    <a:pt x="1764745" y="1289"/>
                    <a:pt x="1764492" y="1226"/>
                    <a:pt x="1764316" y="1219"/>
                  </a:cubicBezTo>
                  <a:cubicBezTo>
                    <a:pt x="1763760" y="1092"/>
                    <a:pt x="1763508" y="1118"/>
                    <a:pt x="1763558" y="1295"/>
                  </a:cubicBezTo>
                  <a:cubicBezTo>
                    <a:pt x="1763609" y="1473"/>
                    <a:pt x="1763659" y="1651"/>
                    <a:pt x="1763710" y="1829"/>
                  </a:cubicBezTo>
                  <a:cubicBezTo>
                    <a:pt x="1763419" y="3067"/>
                    <a:pt x="1763243" y="4324"/>
                    <a:pt x="1763179" y="5601"/>
                  </a:cubicBezTo>
                  <a:cubicBezTo>
                    <a:pt x="1763116" y="6877"/>
                    <a:pt x="1763091" y="8058"/>
                    <a:pt x="1763104" y="9144"/>
                  </a:cubicBezTo>
                  <a:lnTo>
                    <a:pt x="1763104" y="10363"/>
                  </a:lnTo>
                  <a:cubicBezTo>
                    <a:pt x="1762957" y="8712"/>
                    <a:pt x="1762868" y="7138"/>
                    <a:pt x="1762836" y="5639"/>
                  </a:cubicBezTo>
                  <a:cubicBezTo>
                    <a:pt x="1762804" y="4140"/>
                    <a:pt x="1762791" y="2565"/>
                    <a:pt x="1762798" y="914"/>
                  </a:cubicBezTo>
                  <a:cubicBezTo>
                    <a:pt x="1762830" y="610"/>
                    <a:pt x="1763070" y="381"/>
                    <a:pt x="1763519" y="229"/>
                  </a:cubicBezTo>
                  <a:cubicBezTo>
                    <a:pt x="1763968" y="76"/>
                    <a:pt x="1764436" y="0"/>
                    <a:pt x="1764922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no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新手书" panose="00000500000000000000" pitchFamily="50" charset="-122"/>
                <a:ea typeface="演示新手书" panose="00000500000000000000" pitchFamily="50" charset="-122"/>
                <a:cs typeface="+mn-cs"/>
                <a:sym typeface="演示新手书" panose="00000500000000000000" pitchFamily="50" charset="-122"/>
              </a:endParaRPr>
            </a:p>
          </p:txBody>
        </p:sp>
      </p:grp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Object 105"/>
          <p:cNvSpPr txBox="1"/>
          <p:nvPr/>
        </p:nvSpPr>
        <p:spPr>
          <a:xfrm>
            <a:off x="904875" y="2432050"/>
            <a:ext cx="10382250" cy="1138555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72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演示斜黑体" panose="00000A08000000000000" pitchFamily="50" charset="-122"/>
                <a:ea typeface="演示斜黑体" panose="00000A08000000000000" pitchFamily="50" charset="-122"/>
                <a:cs typeface="+mn-cs"/>
              </a:rPr>
              <a:t>感谢聆听！</a:t>
            </a:r>
          </a:p>
        </p:txBody>
      </p:sp>
      <p:sp>
        <p:nvSpPr>
          <p:cNvPr id="2" name="矩形: 圆角 1"/>
          <p:cNvSpPr/>
          <p:nvPr/>
        </p:nvSpPr>
        <p:spPr>
          <a:xfrm>
            <a:off x="5017453" y="4512304"/>
            <a:ext cx="2155824" cy="431800"/>
          </a:xfrm>
          <a:prstGeom prst="roundRect">
            <a:avLst>
              <a:gd name="adj" fmla="val 50000"/>
            </a:avLst>
          </a:prstGeom>
          <a:solidFill>
            <a:srgbClr val="235FF4"/>
          </a:solidFill>
          <a:ln>
            <a:noFill/>
          </a:ln>
          <a:effectLst>
            <a:outerShdw blurRad="254000" sx="110000" sy="110000" algn="ctr" rotWithShape="0">
              <a:srgbClr val="1A34A7">
                <a:alpha val="40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zh-CN" alt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授课人：</a:t>
            </a:r>
            <a:r>
              <a:rPr kumimoji="0" lang="en-US" altLang="zh-CN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XXX</a:t>
            </a:r>
          </a:p>
        </p:txBody>
      </p:sp>
      <p:sp>
        <p:nvSpPr>
          <p:cNvPr id="3" name="文本框 2"/>
          <p:cNvSpPr txBox="1"/>
          <p:nvPr/>
        </p:nvSpPr>
        <p:spPr>
          <a:xfrm>
            <a:off x="5018089" y="5014013"/>
            <a:ext cx="2155823" cy="368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2023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年</a:t>
            </a: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月</a:t>
            </a:r>
            <a:r>
              <a:rPr kumimoji="0" lang="en-US" altLang="zh-CN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XX</a:t>
            </a:r>
            <a:r>
              <a:rPr kumimoji="0" lang="zh-CN" altLang="en-US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cs typeface="+mn-cs"/>
              </a:rPr>
              <a:t>日</a:t>
            </a:r>
          </a:p>
        </p:txBody>
      </p:sp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LIDE.GUIDESSETTING" val="{&quot;Id&quot;:&quot;GuidesStyle_Moderate&quot;,&quot;Name&quot;:&quot;适中&quot;,&quot;Kind&quot;:&quot;System&quot;,&quot;OldGuidesSetting&quot;:{&quot;HeaderHeight&quot;:13.0,&quot;FooterHeight&quot;:6.0,&quot;SideMargin&quot;:4.0,&quot;TopMargin&quot;:0.0,&quot;BottomMargin&quot;:0.0,&quot;IntervalMargin&quot;:1.5}}"/>
  <p:tag name="KSO_WPP_MARK_KEY" val="436273b3-c4e7-4689-abac-47c2c40b8961"/>
  <p:tag name="COMMONDATA" val="eyJoZGlkIjoiZDAxOGI1YTY4OTYyMzg4ODc0NTI0ZGRjZTMxZDNhNzEifQ=="/>
</p:tagLst>
</file>

<file path=ppt/theme/theme1.xml><?xml version="1.0" encoding="utf-8"?>
<a:theme xmlns:a="http://schemas.openxmlformats.org/drawingml/2006/main" name="1_Office 主题​​">
  <a:themeElements>
    <a:clrScheme name="深圳律师协会主题色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235FF4"/>
      </a:accent1>
      <a:accent2>
        <a:srgbClr val="92D050"/>
      </a:accent2>
      <a:accent3>
        <a:srgbClr val="44546A"/>
      </a:accent3>
      <a:accent4>
        <a:srgbClr val="00B0F0"/>
      </a:accent4>
      <a:accent5>
        <a:srgbClr val="5B9BD5"/>
      </a:accent5>
      <a:accent6>
        <a:srgbClr val="262626"/>
      </a:accent6>
      <a:hlink>
        <a:srgbClr val="0563C1"/>
      </a:hlink>
      <a:folHlink>
        <a:srgbClr val="954F72"/>
      </a:folHlink>
    </a:clrScheme>
    <a:fontScheme name="自定义 9">
      <a:majorFont>
        <a:latin typeface="等线 Light"/>
        <a:ea typeface="微软雅黑"/>
        <a:cs typeface=""/>
      </a:majorFont>
      <a:minorFont>
        <a:latin typeface="等线"/>
        <a:ea typeface="微软雅黑light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93</Words>
  <Application>Microsoft Office PowerPoint</Application>
  <PresentationFormat>宽屏</PresentationFormat>
  <Paragraphs>35</Paragraphs>
  <Slides>12</Slides>
  <Notes>12</Notes>
  <HiddenSlides>0</HiddenSlides>
  <MMClips>0</MMClips>
  <ScaleCrop>false</ScaleCrop>
  <HeadingPairs>
    <vt:vector size="6" baseType="variant">
      <vt:variant>
        <vt:lpstr>已用的字体</vt:lpstr>
      </vt:variant>
      <vt:variant>
        <vt:i4>12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12</vt:i4>
      </vt:variant>
    </vt:vector>
  </HeadingPairs>
  <TitlesOfParts>
    <vt:vector size="25" baseType="lpstr">
      <vt:lpstr>OPPOSans R</vt:lpstr>
      <vt:lpstr>等线</vt:lpstr>
      <vt:lpstr>等线 Light</vt:lpstr>
      <vt:lpstr>思源黑体 CN Bold</vt:lpstr>
      <vt:lpstr>思源黑体 CN Medium</vt:lpstr>
      <vt:lpstr>思源黑体 CN Regular</vt:lpstr>
      <vt:lpstr>微软雅黑</vt:lpstr>
      <vt:lpstr>演示斜黑体</vt:lpstr>
      <vt:lpstr>演示新手书</vt:lpstr>
      <vt:lpstr>Arial</vt:lpstr>
      <vt:lpstr>Impact</vt:lpstr>
      <vt:lpstr>Roboto Regular</vt:lpstr>
      <vt:lpstr>1_Office 主题​​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4423</dc:creator>
  <cp:lastModifiedBy>律师角色</cp:lastModifiedBy>
  <cp:revision>51</cp:revision>
  <dcterms:created xsi:type="dcterms:W3CDTF">2022-04-18T06:33:00Z</dcterms:created>
  <dcterms:modified xsi:type="dcterms:W3CDTF">2023-03-13T08:54:14Z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1958632B73DE4255903439385CE74A55</vt:lpwstr>
  </property>
  <property fmtid="{D5CDD505-2E9C-101B-9397-08002B2CF9AE}" pid="3" name="KSOProductBuildVer">
    <vt:lpwstr>2052-11.1.0.13703</vt:lpwstr>
  </property>
</Properties>
</file>